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9DE25-AA6E-4FC9-9E57-276EB7C74B25}"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EC7EA-6AF8-461F-A068-87BF72C9BCB3}" type="slidenum">
              <a:rPr lang="en-GB" smtClean="0"/>
              <a:t>‹#›</a:t>
            </a:fld>
            <a:endParaRPr lang="en-GB"/>
          </a:p>
        </p:txBody>
      </p:sp>
    </p:spTree>
    <p:extLst>
      <p:ext uri="{BB962C8B-B14F-4D97-AF65-F5344CB8AC3E}">
        <p14:creationId xmlns:p14="http://schemas.microsoft.com/office/powerpoint/2010/main" val="213284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157392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5840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4276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234497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256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41087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1463280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286343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138306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6381C5-0381-4126-BD97-999591DEDC11}"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57008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6381C5-0381-4126-BD97-999591DEDC11}"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150579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6381C5-0381-4126-BD97-999591DEDC11}" type="datetimeFigureOut">
              <a:rPr lang="en-GB" smtClean="0"/>
              <a:t>13/06/2024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199348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6381C5-0381-4126-BD97-999591DEDC11}" type="datetimeFigureOut">
              <a:rPr lang="en-GB" smtClean="0"/>
              <a:t>13/06/2024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50450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381C5-0381-4126-BD97-999591DEDC11}" type="datetimeFigureOut">
              <a:rPr lang="en-GB" smtClean="0"/>
              <a:t>13/06/2024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152428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6381C5-0381-4126-BD97-999591DEDC11}"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29474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6381C5-0381-4126-BD97-999591DEDC11}"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CAE4-6ADF-4D02-ABC5-5F983FD8184F}" type="slidenum">
              <a:rPr lang="en-GB" smtClean="0"/>
              <a:t>‹#›</a:t>
            </a:fld>
            <a:endParaRPr lang="en-GB"/>
          </a:p>
        </p:txBody>
      </p:sp>
    </p:spTree>
    <p:extLst>
      <p:ext uri="{BB962C8B-B14F-4D97-AF65-F5344CB8AC3E}">
        <p14:creationId xmlns:p14="http://schemas.microsoft.com/office/powerpoint/2010/main" val="45106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6381C5-0381-4126-BD97-999591DEDC11}" type="datetimeFigureOut">
              <a:rPr lang="en-GB" smtClean="0"/>
              <a:t>13/06/2024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89CAE4-6ADF-4D02-ABC5-5F983FD8184F}" type="slidenum">
              <a:rPr lang="en-GB" smtClean="0"/>
              <a:t>‹#›</a:t>
            </a:fld>
            <a:endParaRPr lang="en-GB"/>
          </a:p>
        </p:txBody>
      </p:sp>
    </p:spTree>
    <p:extLst>
      <p:ext uri="{BB962C8B-B14F-4D97-AF65-F5344CB8AC3E}">
        <p14:creationId xmlns:p14="http://schemas.microsoft.com/office/powerpoint/2010/main" val="3089526246"/>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nternet Safety Begins at Home | Samantha Kemp-Jackson"/>
          <p:cNvSpPr>
            <a:spLocks noGrp="1" noChangeAspect="1" noChangeArrowheads="1"/>
          </p:cNvSpPr>
          <p:nvPr>
            <p:ph type="ctrTitle"/>
          </p:nvPr>
        </p:nvSpPr>
        <p:spPr bwMode="auto">
          <a:xfrm>
            <a:off x="-1917700" y="3141663"/>
            <a:ext cx="9144000" cy="238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Subtitle 2"/>
          <p:cNvSpPr>
            <a:spLocks noGrp="1"/>
          </p:cNvSpPr>
          <p:nvPr>
            <p:ph type="subTitle" idx="1"/>
          </p:nvPr>
        </p:nvSpPr>
        <p:spPr>
          <a:xfrm>
            <a:off x="4432300" y="617538"/>
            <a:ext cx="2222500" cy="614362"/>
          </a:xfrm>
        </p:spPr>
        <p:txBody>
          <a:bodyPr>
            <a:noAutofit/>
          </a:bodyPr>
          <a:lstStyle/>
          <a:p>
            <a:endParaRPr lang="en-GB" sz="3200" dirty="0">
              <a:latin typeface="Broadway" panose="04040905080B02020502" pitchFamily="82" charset="0"/>
            </a:endParaRPr>
          </a:p>
        </p:txBody>
      </p:sp>
      <p:pic>
        <p:nvPicPr>
          <p:cNvPr id="5" name="Picture 4"/>
          <p:cNvPicPr>
            <a:picLocks noChangeAspect="1"/>
          </p:cNvPicPr>
          <p:nvPr/>
        </p:nvPicPr>
        <p:blipFill>
          <a:blip r:embed="rId2"/>
          <a:stretch>
            <a:fillRect/>
          </a:stretch>
        </p:blipFill>
        <p:spPr>
          <a:xfrm>
            <a:off x="-607868" y="11724"/>
            <a:ext cx="12302836" cy="6846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979593" y="2875002"/>
            <a:ext cx="6343650" cy="1107996"/>
          </a:xfrm>
          <a:prstGeom prst="rect">
            <a:avLst/>
          </a:prstGeom>
          <a:noFill/>
        </p:spPr>
        <p:txBody>
          <a:bodyPr wrap="square" rtlCol="0">
            <a:spAutoFit/>
          </a:bodyPr>
          <a:lstStyle/>
          <a:p>
            <a:r>
              <a:rPr lang="en-GB" sz="6600" dirty="0" smtClean="0">
                <a:solidFill>
                  <a:srgbClr val="C00000"/>
                </a:solidFill>
                <a:latin typeface="Berlin Sans FB Demi" panose="020E0802020502020306" pitchFamily="34" charset="0"/>
              </a:rPr>
              <a:t>Internet safety</a:t>
            </a:r>
            <a:endParaRPr lang="en-GB" sz="6600" dirty="0">
              <a:solidFill>
                <a:srgbClr val="C00000"/>
              </a:solidFill>
              <a:latin typeface="Berlin Sans FB Demi" panose="020E0802020502020306" pitchFamily="34" charset="0"/>
            </a:endParaRPr>
          </a:p>
        </p:txBody>
      </p:sp>
      <p:cxnSp>
        <p:nvCxnSpPr>
          <p:cNvPr id="14" name="Straight Arrow Connector 13"/>
          <p:cNvCxnSpPr/>
          <p:nvPr/>
        </p:nvCxnSpPr>
        <p:spPr>
          <a:xfrm flipH="1">
            <a:off x="-703385" y="222738"/>
            <a:ext cx="1055077" cy="3760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11768473">
            <a:off x="2265653" y="1364557"/>
            <a:ext cx="1223485" cy="287103"/>
          </a:xfrm>
          <a:prstGeom prst="rightArrow">
            <a:avLst>
              <a:gd name="adj1" fmla="val 56451"/>
              <a:gd name="adj2" fmla="val 50000"/>
            </a:avLst>
          </a:prstGeom>
          <a:solidFill>
            <a:schemeClr val="accent5"/>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51692" y="56463"/>
            <a:ext cx="1775069" cy="1614936"/>
          </a:xfrm>
          <a:prstGeom prst="ellipse">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615461" y="617538"/>
            <a:ext cx="1213339" cy="646331"/>
          </a:xfrm>
          <a:prstGeom prst="rect">
            <a:avLst/>
          </a:prstGeom>
          <a:noFill/>
        </p:spPr>
        <p:txBody>
          <a:bodyPr wrap="square" rtlCol="0">
            <a:spAutoFit/>
          </a:bodyPr>
          <a:lstStyle/>
          <a:p>
            <a:r>
              <a:rPr lang="en-GB" dirty="0" smtClean="0"/>
              <a:t>By Rory and Lewis</a:t>
            </a:r>
            <a:endParaRPr lang="en-GB" dirty="0"/>
          </a:p>
        </p:txBody>
      </p:sp>
    </p:spTree>
    <p:extLst>
      <p:ext uri="{BB962C8B-B14F-4D97-AF65-F5344CB8AC3E}">
        <p14:creationId xmlns:p14="http://schemas.microsoft.com/office/powerpoint/2010/main" val="336094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endParaRPr lang="en-GB" dirty="0" smtClean="0"/>
          </a:p>
          <a:p>
            <a:r>
              <a:rPr lang="en-GB" dirty="0"/>
              <a:t>W</a:t>
            </a:r>
            <a:r>
              <a:rPr lang="en-GB" dirty="0" smtClean="0"/>
              <a:t>hat is internet safety.</a:t>
            </a:r>
          </a:p>
          <a:p>
            <a:r>
              <a:rPr lang="en-GB" dirty="0" smtClean="0"/>
              <a:t>Examples of scams.</a:t>
            </a:r>
          </a:p>
          <a:p>
            <a:r>
              <a:rPr lang="en-GB" dirty="0" smtClean="0"/>
              <a:t>How to know about hackers.</a:t>
            </a:r>
          </a:p>
          <a:p>
            <a:r>
              <a:rPr lang="en-GB" dirty="0" smtClean="0"/>
              <a:t>Not to click on random things unless its definitely real.</a:t>
            </a:r>
          </a:p>
          <a:p>
            <a:r>
              <a:rPr lang="en-GB" dirty="0" smtClean="0"/>
              <a:t>Know who you are talking to. </a:t>
            </a:r>
          </a:p>
          <a:p>
            <a:endParaRPr lang="en-GB" dirty="0"/>
          </a:p>
        </p:txBody>
      </p:sp>
    </p:spTree>
    <p:extLst>
      <p:ext uri="{BB962C8B-B14F-4D97-AF65-F5344CB8AC3E}">
        <p14:creationId xmlns:p14="http://schemas.microsoft.com/office/powerpoint/2010/main" val="93314951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lstStyle/>
          <a:p>
            <a:r>
              <a:rPr lang="en-GB" b="1" i="1" u="sng" dirty="0" smtClean="0">
                <a:latin typeface="Castellar" panose="020A0402060406010301" pitchFamily="18" charset="0"/>
              </a:rPr>
              <a:t>What is internet safety </a:t>
            </a:r>
            <a:endParaRPr lang="en-GB" b="1" i="1" u="sng" dirty="0">
              <a:latin typeface="Castellar" panose="020A0402060406010301" pitchFamily="18" charset="0"/>
            </a:endParaRPr>
          </a:p>
        </p:txBody>
      </p:sp>
      <p:sp>
        <p:nvSpPr>
          <p:cNvPr id="3" name="Content Placeholder 2"/>
          <p:cNvSpPr>
            <a:spLocks noGrp="1"/>
          </p:cNvSpPr>
          <p:nvPr>
            <p:ph idx="1"/>
          </p:nvPr>
        </p:nvSpPr>
        <p:spPr/>
        <p:txBody>
          <a:bodyPr/>
          <a:lstStyle/>
          <a:p>
            <a:r>
              <a:rPr lang="en-GB" dirty="0" smtClean="0"/>
              <a:t> Internet safety is all about staying safe online like not speaking to strangers. </a:t>
            </a:r>
          </a:p>
          <a:p>
            <a:endParaRPr lang="en-GB" dirty="0"/>
          </a:p>
        </p:txBody>
      </p:sp>
      <p:sp>
        <p:nvSpPr>
          <p:cNvPr id="4" name="Heart 3"/>
          <p:cNvSpPr/>
          <p:nvPr/>
        </p:nvSpPr>
        <p:spPr>
          <a:xfrm>
            <a:off x="9706709" y="5404337"/>
            <a:ext cx="2672860" cy="1289539"/>
          </a:xfrm>
          <a:prstGeom prst="hear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388600" y="5676900"/>
            <a:ext cx="1346200" cy="646331"/>
          </a:xfrm>
          <a:prstGeom prst="rect">
            <a:avLst/>
          </a:prstGeom>
          <a:noFill/>
        </p:spPr>
        <p:txBody>
          <a:bodyPr wrap="square" rtlCol="0">
            <a:spAutoFit/>
          </a:bodyPr>
          <a:lstStyle/>
          <a:p>
            <a:r>
              <a:rPr lang="en-GB" dirty="0" smtClean="0">
                <a:solidFill>
                  <a:schemeClr val="accent5"/>
                </a:solidFill>
              </a:rPr>
              <a:t>If you see this hi </a:t>
            </a:r>
            <a:endParaRPr lang="en-GB" dirty="0">
              <a:solidFill>
                <a:schemeClr val="accent5"/>
              </a:solidFill>
            </a:endParaRPr>
          </a:p>
        </p:txBody>
      </p:sp>
    </p:spTree>
    <p:extLst>
      <p:ext uri="{BB962C8B-B14F-4D97-AF65-F5344CB8AC3E}">
        <p14:creationId xmlns:p14="http://schemas.microsoft.com/office/powerpoint/2010/main" val="698398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Arial Black" panose="020B0A04020102020204" pitchFamily="34" charset="0"/>
              </a:rPr>
              <a:t>scams</a:t>
            </a:r>
            <a:endParaRPr lang="en-GB" sz="4400" dirty="0">
              <a:latin typeface="Arial Black" panose="020B0A04020102020204" pitchFamily="34" charset="0"/>
            </a:endParaRPr>
          </a:p>
        </p:txBody>
      </p:sp>
      <p:sp>
        <p:nvSpPr>
          <p:cNvPr id="3" name="Content Placeholder 2"/>
          <p:cNvSpPr>
            <a:spLocks noGrp="1"/>
          </p:cNvSpPr>
          <p:nvPr>
            <p:ph idx="1"/>
          </p:nvPr>
        </p:nvSpPr>
        <p:spPr>
          <a:xfrm>
            <a:off x="677334" y="2160589"/>
            <a:ext cx="4246358" cy="3880773"/>
          </a:xfrm>
        </p:spPr>
        <p:txBody>
          <a:bodyPr/>
          <a:lstStyle/>
          <a:p>
            <a:r>
              <a:rPr lang="en-GB" dirty="0"/>
              <a:t>S</a:t>
            </a:r>
            <a:r>
              <a:rPr lang="en-GB" dirty="0" smtClean="0"/>
              <a:t>cams are when someone's lying about something. </a:t>
            </a:r>
            <a:r>
              <a:rPr lang="en-GB" dirty="0"/>
              <a:t>F</a:t>
            </a:r>
            <a:r>
              <a:rPr lang="en-GB" dirty="0" smtClean="0"/>
              <a:t>or example if someone asks for your pass word for *free* money.</a:t>
            </a:r>
          </a:p>
          <a:p>
            <a:pPr marL="0" indent="0">
              <a:buNone/>
            </a:pPr>
            <a:endParaRPr lang="en-GB" dirty="0"/>
          </a:p>
        </p:txBody>
      </p:sp>
      <p:sp>
        <p:nvSpPr>
          <p:cNvPr id="4" name="TextBox 3"/>
          <p:cNvSpPr txBox="1"/>
          <p:nvPr/>
        </p:nvSpPr>
        <p:spPr>
          <a:xfrm>
            <a:off x="9167446" y="562114"/>
            <a:ext cx="3810000" cy="707886"/>
          </a:xfrm>
          <a:prstGeom prst="rect">
            <a:avLst/>
          </a:prstGeom>
          <a:noFill/>
        </p:spPr>
        <p:txBody>
          <a:bodyPr wrap="square" rtlCol="0">
            <a:spAutoFit/>
          </a:bodyPr>
          <a:lstStyle/>
          <a:p>
            <a:r>
              <a:rPr lang="en-GB" sz="4000" dirty="0" smtClean="0">
                <a:latin typeface="Bodoni MT Black" panose="02070A03080606020203" pitchFamily="18" charset="0"/>
              </a:rPr>
              <a:t>examples</a:t>
            </a:r>
            <a:endParaRPr lang="en-GB" sz="4000" dirty="0">
              <a:latin typeface="Bodoni MT Black" panose="02070A030806060202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567" y="1446440"/>
            <a:ext cx="3840310" cy="2372458"/>
          </a:xfrm>
          <a:prstGeom prst="rect">
            <a:avLst/>
          </a:prstGeom>
        </p:spPr>
      </p:pic>
      <p:sp>
        <p:nvSpPr>
          <p:cNvPr id="6" name="TextBox 5"/>
          <p:cNvSpPr txBox="1"/>
          <p:nvPr/>
        </p:nvSpPr>
        <p:spPr>
          <a:xfrm>
            <a:off x="6764216" y="2228317"/>
            <a:ext cx="1518138" cy="646331"/>
          </a:xfrm>
          <a:prstGeom prst="rect">
            <a:avLst/>
          </a:prstGeom>
          <a:noFill/>
        </p:spPr>
        <p:txBody>
          <a:bodyPr wrap="square" rtlCol="0">
            <a:spAutoFit/>
          </a:bodyPr>
          <a:lstStyle/>
          <a:p>
            <a:r>
              <a:rPr lang="en-GB" dirty="0" smtClean="0"/>
              <a:t>Do NOT trust this.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125" y="4227998"/>
            <a:ext cx="3135740" cy="2313479"/>
          </a:xfrm>
          <a:prstGeom prst="rect">
            <a:avLst/>
          </a:prstGeom>
        </p:spPr>
      </p:pic>
      <p:sp>
        <p:nvSpPr>
          <p:cNvPr id="8" name="TextBox 7"/>
          <p:cNvSpPr txBox="1"/>
          <p:nvPr/>
        </p:nvSpPr>
        <p:spPr>
          <a:xfrm>
            <a:off x="6764217" y="5061571"/>
            <a:ext cx="1570892" cy="646331"/>
          </a:xfrm>
          <a:prstGeom prst="rect">
            <a:avLst/>
          </a:prstGeom>
          <a:noFill/>
        </p:spPr>
        <p:txBody>
          <a:bodyPr wrap="square" rtlCol="0">
            <a:spAutoFit/>
          </a:bodyPr>
          <a:lstStyle/>
          <a:p>
            <a:r>
              <a:rPr lang="en-GB" dirty="0" smtClean="0"/>
              <a:t>Do NOT trust this either.</a:t>
            </a:r>
            <a:endParaRPr lang="en-GB" dirty="0"/>
          </a:p>
        </p:txBody>
      </p:sp>
      <p:sp>
        <p:nvSpPr>
          <p:cNvPr id="9" name="Flowchart: Sequential Access Storage 8"/>
          <p:cNvSpPr/>
          <p:nvPr/>
        </p:nvSpPr>
        <p:spPr>
          <a:xfrm>
            <a:off x="677334" y="5707902"/>
            <a:ext cx="975620" cy="985975"/>
          </a:xfrm>
          <a:prstGeom prst="flowChartMagneticTap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Custom 9">
            <a:hlinkClick r:id="" action="ppaction://noaction" highlightClick="1"/>
          </p:cNvPr>
          <p:cNvSpPr/>
          <p:nvPr/>
        </p:nvSpPr>
        <p:spPr>
          <a:xfrm flipH="1">
            <a:off x="5176519" y="0"/>
            <a:ext cx="45719" cy="6858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689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How to stay  safe from hackers </a:t>
            </a:r>
            <a:r>
              <a:rPr lang="en-GB" dirty="0" smtClean="0"/>
              <a:t>.</a:t>
            </a:r>
            <a:endParaRPr lang="en-GB" dirty="0"/>
          </a:p>
        </p:txBody>
      </p:sp>
      <p:pic>
        <p:nvPicPr>
          <p:cNvPr id="1026" name="Picture 2" descr="Hacker stock photo. Image credit: &quot;hacker-1,&quot; iaBeta © 2017, Public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1215" y="0"/>
            <a:ext cx="4100785" cy="27354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8536896">
            <a:off x="6959199" y="3583503"/>
            <a:ext cx="2389719" cy="483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223000" y="5184176"/>
            <a:ext cx="5130800" cy="1754326"/>
          </a:xfrm>
          <a:prstGeom prst="rect">
            <a:avLst/>
          </a:prstGeom>
          <a:noFill/>
        </p:spPr>
        <p:txBody>
          <a:bodyPr wrap="square" rtlCol="0">
            <a:spAutoFit/>
          </a:bodyPr>
          <a:lstStyle/>
          <a:p>
            <a:r>
              <a:rPr lang="en-GB" dirty="0" smtClean="0"/>
              <a:t>Hackers are someone you don’t know about. They steal stuff that is yours and  ask for a lot of money for  it back and probably wont even give you it back. So if someone steal  yours just ignore it or call the police .</a:t>
            </a:r>
          </a:p>
          <a:p>
            <a:r>
              <a:rPr lang="en-GB" dirty="0" smtClean="0"/>
              <a:t>    </a:t>
            </a:r>
            <a:endParaRPr lang="en-GB" dirty="0"/>
          </a:p>
        </p:txBody>
      </p:sp>
      <p:sp>
        <p:nvSpPr>
          <p:cNvPr id="8" name="Rectangle 7"/>
          <p:cNvSpPr/>
          <p:nvPr/>
        </p:nvSpPr>
        <p:spPr>
          <a:xfrm>
            <a:off x="5229315" y="1409603"/>
            <a:ext cx="3231975"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examples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TextBox 8"/>
          <p:cNvSpPr txBox="1"/>
          <p:nvPr/>
        </p:nvSpPr>
        <p:spPr>
          <a:xfrm>
            <a:off x="1778000" y="2540000"/>
            <a:ext cx="2489200" cy="1200329"/>
          </a:xfrm>
          <a:prstGeom prst="rect">
            <a:avLst/>
          </a:prstGeom>
          <a:noFill/>
        </p:spPr>
        <p:txBody>
          <a:bodyPr wrap="square" rtlCol="0">
            <a:spAutoFit/>
          </a:bodyPr>
          <a:lstStyle/>
          <a:p>
            <a:r>
              <a:rPr lang="en-GB" dirty="0" smtClean="0"/>
              <a:t>Top tip to not get hacked keep your stuff private  to friends and family </a:t>
            </a:r>
            <a:endParaRPr lang="en-GB" dirty="0"/>
          </a:p>
        </p:txBody>
      </p:sp>
    </p:spTree>
    <p:extLst>
      <p:ext uri="{BB962C8B-B14F-4D97-AF65-F5344CB8AC3E}">
        <p14:creationId xmlns:p14="http://schemas.microsoft.com/office/powerpoint/2010/main" val="3013516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not click on random websites </a:t>
            </a:r>
            <a:endParaRPr lang="en-GB" dirty="0"/>
          </a:p>
        </p:txBody>
      </p:sp>
      <p:sp>
        <p:nvSpPr>
          <p:cNvPr id="4" name="Rectangle 3"/>
          <p:cNvSpPr/>
          <p:nvPr/>
        </p:nvSpPr>
        <p:spPr>
          <a:xfrm>
            <a:off x="6003634"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descr="Here Are the Top 3 Online Scams and How to Avoid Them | IdentityI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7150" y="0"/>
            <a:ext cx="4514850"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2078335"/>
            <a:ext cx="6629400" cy="923330"/>
          </a:xfrm>
          <a:prstGeom prst="rect">
            <a:avLst/>
          </a:prstGeom>
          <a:noFill/>
        </p:spPr>
        <p:txBody>
          <a:bodyPr wrap="square" rtlCol="0">
            <a:spAutoFit/>
          </a:bodyPr>
          <a:lstStyle/>
          <a:p>
            <a:r>
              <a:rPr lang="en-GB" dirty="0" smtClean="0"/>
              <a:t>Now you don’t want to click on websites that ask you for you password and say that all your internet stuff will be safe. BUT IT WILL NOT BE SAFE BECAUSE THAY ARE  FAKE .</a:t>
            </a:r>
            <a:endParaRPr lang="en-GB" dirty="0"/>
          </a:p>
        </p:txBody>
      </p:sp>
      <p:sp>
        <p:nvSpPr>
          <p:cNvPr id="6" name="Right Arrow 5"/>
          <p:cNvSpPr/>
          <p:nvPr/>
        </p:nvSpPr>
        <p:spPr>
          <a:xfrm rot="18377384">
            <a:off x="5778500" y="3890665"/>
            <a:ext cx="3797300" cy="10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863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Know who your are talking to </a:t>
            </a:r>
            <a:endParaRPr lang="en-GB" dirty="0"/>
          </a:p>
        </p:txBody>
      </p:sp>
      <p:pic>
        <p:nvPicPr>
          <p:cNvPr id="3074" name="Picture 2" descr="MeFake Pro - Fake Callers And Prank Call | iPhone &amp; iPad Game Review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0563" y="0"/>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4700" y="2641600"/>
            <a:ext cx="4381500" cy="2031325"/>
          </a:xfrm>
          <a:prstGeom prst="rect">
            <a:avLst/>
          </a:prstGeom>
          <a:noFill/>
        </p:spPr>
        <p:txBody>
          <a:bodyPr wrap="square" rtlCol="0">
            <a:spAutoFit/>
          </a:bodyPr>
          <a:lstStyle/>
          <a:p>
            <a:r>
              <a:rPr lang="en-GB" dirty="0" smtClean="0"/>
              <a:t>Fake callers. </a:t>
            </a:r>
            <a:r>
              <a:rPr lang="en-GB" dirty="0"/>
              <a:t>N</a:t>
            </a:r>
            <a:r>
              <a:rPr lang="en-GB" dirty="0" smtClean="0"/>
              <a:t>ow fake callers are annoying because they pretend that they are your work or your family and ask for money because they might say I am in jail can you pay 1000 pounds to get me out but when you get the 1000 pounds  they will steal it . </a:t>
            </a:r>
            <a:endParaRPr lang="en-GB" dirty="0"/>
          </a:p>
        </p:txBody>
      </p:sp>
      <p:sp>
        <p:nvSpPr>
          <p:cNvPr id="7" name="TextBox 6"/>
          <p:cNvSpPr txBox="1"/>
          <p:nvPr/>
        </p:nvSpPr>
        <p:spPr>
          <a:xfrm>
            <a:off x="914400" y="5207000"/>
            <a:ext cx="3886200" cy="923330"/>
          </a:xfrm>
          <a:prstGeom prst="rect">
            <a:avLst/>
          </a:prstGeom>
          <a:noFill/>
        </p:spPr>
        <p:txBody>
          <a:bodyPr wrap="square" rtlCol="0">
            <a:spAutoFit/>
          </a:bodyPr>
          <a:lstStyle/>
          <a:p>
            <a:r>
              <a:rPr lang="en-GB" dirty="0" smtClean="0"/>
              <a:t>And also they can spam message you like help in 2000 pounds please send to this website.</a:t>
            </a:r>
            <a:endParaRPr lang="en-GB" dirty="0"/>
          </a:p>
        </p:txBody>
      </p:sp>
      <p:sp>
        <p:nvSpPr>
          <p:cNvPr id="8" name="Right Arrow 7"/>
          <p:cNvSpPr/>
          <p:nvPr/>
        </p:nvSpPr>
        <p:spPr>
          <a:xfrm rot="18920145">
            <a:off x="5748103" y="5145432"/>
            <a:ext cx="3643840" cy="504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614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personnel </a:t>
            </a:r>
            <a:r>
              <a:rPr lang="en-GB" dirty="0" smtClean="0"/>
              <a:t>stuff</a:t>
            </a:r>
            <a:endParaRPr lang="en-GB" dirty="0"/>
          </a:p>
        </p:txBody>
      </p:sp>
      <p:sp>
        <p:nvSpPr>
          <p:cNvPr id="4" name="Content Placeholder 3"/>
          <p:cNvSpPr>
            <a:spLocks noGrp="1"/>
          </p:cNvSpPr>
          <p:nvPr>
            <p:ph idx="1"/>
          </p:nvPr>
        </p:nvSpPr>
        <p:spPr/>
        <p:txBody>
          <a:bodyPr/>
          <a:lstStyle/>
          <a:p>
            <a:r>
              <a:rPr lang="en-GB" dirty="0" smtClean="0"/>
              <a:t>Now you should not share any thing online with you friend's because they can steal </a:t>
            </a:r>
            <a:r>
              <a:rPr lang="en-GB" smtClean="0"/>
              <a:t>your money .  </a:t>
            </a:r>
            <a:endParaRPr lang="en-GB" dirty="0"/>
          </a:p>
        </p:txBody>
      </p:sp>
    </p:spTree>
    <p:extLst>
      <p:ext uri="{BB962C8B-B14F-4D97-AF65-F5344CB8AC3E}">
        <p14:creationId xmlns:p14="http://schemas.microsoft.com/office/powerpoint/2010/main" val="1115152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Bye every one that is seeing this </a:t>
            </a:r>
            <a:endParaRPr lang="en-GB" dirty="0"/>
          </a:p>
        </p:txBody>
      </p:sp>
      <p:sp>
        <p:nvSpPr>
          <p:cNvPr id="4" name="TextBox 3"/>
          <p:cNvSpPr txBox="1"/>
          <p:nvPr/>
        </p:nvSpPr>
        <p:spPr>
          <a:xfrm>
            <a:off x="1866900" y="2552700"/>
            <a:ext cx="3314700" cy="369332"/>
          </a:xfrm>
          <a:prstGeom prst="rect">
            <a:avLst/>
          </a:prstGeom>
          <a:noFill/>
        </p:spPr>
        <p:txBody>
          <a:bodyPr wrap="square" rtlCol="0">
            <a:spAutoFit/>
          </a:bodyPr>
          <a:lstStyle/>
          <a:p>
            <a:r>
              <a:rPr lang="en-GB" dirty="0" smtClean="0"/>
              <a:t>Hope you all stay safe online </a:t>
            </a:r>
            <a:endParaRPr lang="en-GB" dirty="0"/>
          </a:p>
        </p:txBody>
      </p:sp>
      <p:pic>
        <p:nvPicPr>
          <p:cNvPr id="7" name="Content Placeholder 6"/>
          <p:cNvPicPr>
            <a:picLocks noGrp="1" noChangeAspect="1"/>
          </p:cNvPicPr>
          <p:nvPr>
            <p:ph idx="1"/>
          </p:nvPr>
        </p:nvPicPr>
        <p:blipFill>
          <a:blip r:embed="rId2"/>
          <a:stretch>
            <a:fillRect/>
          </a:stretch>
        </p:blipFill>
        <p:spPr>
          <a:xfrm>
            <a:off x="5541497" y="1669831"/>
            <a:ext cx="5175249" cy="3881437"/>
          </a:xfrm>
          <a:prstGeom prst="rect">
            <a:avLst/>
          </a:prstGeom>
        </p:spPr>
      </p:pic>
    </p:spTree>
    <p:extLst>
      <p:ext uri="{BB962C8B-B14F-4D97-AF65-F5344CB8AC3E}">
        <p14:creationId xmlns:p14="http://schemas.microsoft.com/office/powerpoint/2010/main" val="4730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109</TotalTime>
  <Words>322</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 Black</vt:lpstr>
      <vt:lpstr>Berlin Sans FB Demi</vt:lpstr>
      <vt:lpstr>Bodoni MT Black</vt:lpstr>
      <vt:lpstr>Broadway</vt:lpstr>
      <vt:lpstr>Calibri</vt:lpstr>
      <vt:lpstr>Castellar</vt:lpstr>
      <vt:lpstr>Trebuchet MS</vt:lpstr>
      <vt:lpstr>Wingdings 3</vt:lpstr>
      <vt:lpstr>Facet</vt:lpstr>
      <vt:lpstr>PowerPoint Presentation</vt:lpstr>
      <vt:lpstr>Contents</vt:lpstr>
      <vt:lpstr>What is internet safety </vt:lpstr>
      <vt:lpstr>scams</vt:lpstr>
      <vt:lpstr>How to stay  safe from hackers .</vt:lpstr>
      <vt:lpstr>Do not click on random websites </vt:lpstr>
      <vt:lpstr> Know who your are talking to </vt:lpstr>
      <vt:lpstr>Sharing personnel stuff</vt:lpstr>
      <vt:lpstr>Bye every one that is seeing this </vt:lpstr>
    </vt:vector>
  </TitlesOfParts>
  <Company>Dumfries and Galloway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safe on the internet</dc:title>
  <dc:creator>Lewis McDougall</dc:creator>
  <cp:lastModifiedBy>Lewis McDougall</cp:lastModifiedBy>
  <cp:revision>14</cp:revision>
  <dcterms:created xsi:type="dcterms:W3CDTF">2024-05-30T08:39:24Z</dcterms:created>
  <dcterms:modified xsi:type="dcterms:W3CDTF">2024-06-13T08:16:48Z</dcterms:modified>
</cp:coreProperties>
</file>