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ADF3"/>
    <a:srgbClr val="83B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Spanish sports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dirty="0" smtClean="0"/>
              <a:t>English and Spanish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961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736600"/>
            <a:ext cx="4800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In English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Football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swimming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Basketball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Tennis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Cricket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Horse riding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Skiing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Gymnastic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boxing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286500" y="736600"/>
            <a:ext cx="4318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In Spanish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Equitacion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Nadar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Baloncesto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/>
              <a:t>G</a:t>
            </a:r>
            <a:r>
              <a:rPr lang="en-GB" dirty="0" err="1" smtClean="0"/>
              <a:t>ymnastique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Tenis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E</a:t>
            </a:r>
            <a:r>
              <a:rPr lang="en-GB" dirty="0" err="1" smtClean="0"/>
              <a:t>squiar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Boxeo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 </a:t>
            </a:r>
            <a:r>
              <a:rPr lang="en-GB" dirty="0" err="1"/>
              <a:t>G</a:t>
            </a:r>
            <a:r>
              <a:rPr lang="en-GB" dirty="0" err="1" smtClean="0"/>
              <a:t>rillo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Futbol</a:t>
            </a:r>
            <a:r>
              <a:rPr lang="en-GB" dirty="0" smtClean="0"/>
              <a:t> Americano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7844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800" y="444500"/>
            <a:ext cx="9232900" cy="5355312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Clues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 what do you play on the hard surface except on Tuesday and </a:t>
            </a:r>
            <a:r>
              <a:rPr lang="en-GB" dirty="0" smtClean="0">
                <a:solidFill>
                  <a:srgbClr val="FF0000"/>
                </a:solidFill>
              </a:rPr>
              <a:t>Thursday you use a ball and your foot now what is it called.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You zoom down the hill with 2 piece of wood on your feet</a:t>
            </a:r>
            <a:r>
              <a:rPr lang="en-GB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endParaRPr lang="en-GB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rgbClr val="83B330"/>
                </a:solidFill>
              </a:rPr>
              <a:t> Down in the woods there is a pot filled with what an if it was bigger and cleaner we could all do what. </a:t>
            </a:r>
            <a:endParaRPr lang="en-GB" dirty="0" smtClean="0">
              <a:solidFill>
                <a:srgbClr val="83B33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middle of the field there is jumps what kind of animal would you jump over them with. </a:t>
            </a:r>
            <a:endParaRPr lang="en-GB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Boxing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you do it with your fist and some times with special  gloves and it is called. </a:t>
            </a:r>
            <a:endParaRPr lang="en-GB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GB" dirty="0" smtClean="0">
                <a:solidFill>
                  <a:srgbClr val="00B0F0"/>
                </a:solidFill>
              </a:rPr>
              <a:t>6. you </a:t>
            </a:r>
            <a:r>
              <a:rPr lang="en-GB" dirty="0" smtClean="0">
                <a:solidFill>
                  <a:srgbClr val="00B0F0"/>
                </a:solidFill>
              </a:rPr>
              <a:t>hit a ball as hard as you can with a bat some mistake it for roaders but then what can it? Answer cricket outside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7.You </a:t>
            </a:r>
            <a:r>
              <a:rPr lang="en-GB" dirty="0" smtClean="0">
                <a:solidFill>
                  <a:srgbClr val="7030A0"/>
                </a:solidFill>
              </a:rPr>
              <a:t>though a ball as high as you can and if it gets in the nets that a point for you teem le </a:t>
            </a:r>
            <a:r>
              <a:rPr lang="en-GB" dirty="0" err="1" smtClean="0">
                <a:solidFill>
                  <a:srgbClr val="7030A0"/>
                </a:solidFill>
              </a:rPr>
              <a:t>Bron</a:t>
            </a:r>
            <a:r>
              <a:rPr lang="en-GB" dirty="0" smtClean="0">
                <a:solidFill>
                  <a:srgbClr val="7030A0"/>
                </a:solidFill>
              </a:rPr>
              <a:t> played this sport </a:t>
            </a:r>
            <a:r>
              <a:rPr lang="en-GB" dirty="0" smtClean="0">
                <a:solidFill>
                  <a:srgbClr val="7030A0"/>
                </a:solidFill>
              </a:rPr>
              <a:t>to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8.There </a:t>
            </a:r>
            <a:r>
              <a:rPr lang="en-GB" dirty="0" smtClean="0">
                <a:solidFill>
                  <a:schemeClr val="accent6"/>
                </a:solidFill>
              </a:rPr>
              <a:t>is a racket you hit it over the net it is really good fun. </a:t>
            </a:r>
            <a:endParaRPr lang="en-GB" dirty="0" smtClean="0">
              <a:solidFill>
                <a:schemeClr val="accent6"/>
              </a:solidFill>
            </a:endParaRPr>
          </a:p>
          <a:p>
            <a:r>
              <a:rPr lang="en-GB" dirty="0" smtClean="0">
                <a:solidFill>
                  <a:srgbClr val="C00000"/>
                </a:solidFill>
              </a:rPr>
              <a:t>9.you </a:t>
            </a:r>
            <a:r>
              <a:rPr lang="en-GB" dirty="0" smtClean="0">
                <a:solidFill>
                  <a:srgbClr val="C00000"/>
                </a:solidFill>
              </a:rPr>
              <a:t>can be super bendy and </a:t>
            </a:r>
            <a:r>
              <a:rPr lang="en-GB" dirty="0" smtClean="0">
                <a:solidFill>
                  <a:srgbClr val="C00000"/>
                </a:solidFill>
              </a:rPr>
              <a:t>still </a:t>
            </a:r>
            <a:r>
              <a:rPr lang="en-GB" dirty="0" smtClean="0">
                <a:solidFill>
                  <a:srgbClr val="C00000"/>
                </a:solidFill>
              </a:rPr>
              <a:t>strong it </a:t>
            </a:r>
            <a:r>
              <a:rPr lang="en-GB" dirty="0" smtClean="0">
                <a:solidFill>
                  <a:srgbClr val="C00000"/>
                </a:solidFill>
              </a:rPr>
              <a:t>is what we are doing in </a:t>
            </a:r>
            <a:r>
              <a:rPr lang="en-GB" dirty="0" err="1" smtClean="0">
                <a:solidFill>
                  <a:srgbClr val="C00000"/>
                </a:solidFill>
              </a:rPr>
              <a:t>p.e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ther</a:t>
            </a:r>
            <a:r>
              <a:rPr lang="en-GB" dirty="0" smtClean="0">
                <a:solidFill>
                  <a:srgbClr val="C00000"/>
                </a:solidFill>
              </a:rPr>
              <a:t> is the y – club and there is one at dg1 so what s it.</a:t>
            </a:r>
            <a:endParaRPr lang="en-GB" dirty="0">
              <a:solidFill>
                <a:schemeClr val="accent6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95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244</Words>
  <Application>Microsoft Office PowerPoint</Application>
  <PresentationFormat>Widescreen</PresentationFormat>
  <Paragraphs>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Spanish sports</vt:lpstr>
      <vt:lpstr>PowerPoint Presentation</vt:lpstr>
      <vt:lpstr>PowerPoint Presentation</vt:lpstr>
    </vt:vector>
  </TitlesOfParts>
  <Company>Dumfries and Galloway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sports</dc:title>
  <dc:creator>Abigail Olivia Johnston</dc:creator>
  <cp:lastModifiedBy>Abigail Olivia Johnston</cp:lastModifiedBy>
  <cp:revision>9</cp:revision>
  <dcterms:created xsi:type="dcterms:W3CDTF">2024-02-27T13:59:27Z</dcterms:created>
  <dcterms:modified xsi:type="dcterms:W3CDTF">2024-03-05T14:04:36Z</dcterms:modified>
</cp:coreProperties>
</file>