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4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1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64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9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15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57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64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5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704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62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84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EE14B-1FCF-42FD-91A1-BC22AFF2E0E2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9B3D-A384-4142-A9AA-CEA5BCDA26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3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889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8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3"/>
    </mc:Choice>
    <mc:Fallback>
      <p:transition spd="slow" advTm="443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"/>
    </mc:Choice>
    <mc:Fallback>
      <p:transition spd="slow" advTm="84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8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"/>
    </mc:Choice>
    <mc:Fallback>
      <p:transition spd="slow" advTm="64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5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3426" y="2967335"/>
            <a:ext cx="106851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 END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Credits.Caspian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And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Kohdie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543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1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"/>
    </mc:Choice>
    <mc:Fallback>
      <p:transition spd="slow" advTm="109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8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"/>
    </mc:Choice>
    <mc:Fallback>
      <p:transition spd="slow" advTm="128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3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"/>
    </mc:Choice>
    <mc:Fallback>
      <p:transition spd="slow" advTm="99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"/>
    </mc:Choice>
    <mc:Fallback>
      <p:transition spd="slow" advTm="57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8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"/>
    </mc:Choice>
    <mc:Fallback>
      <p:transition spd="slow" advTm="76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"/>
    </mc:Choice>
    <mc:Fallback>
      <p:transition spd="slow" advTm="8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4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"/>
    </mc:Choice>
    <mc:Fallback>
      <p:transition spd="slow" advTm="88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8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"/>
    </mc:Choice>
    <mc:Fallback>
      <p:transition spd="slow" advTm="64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Widescreen</PresentationFormat>
  <Paragraphs>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Dumfries and Galloway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Kohdie Grierson</dc:creator>
  <cp:lastModifiedBy>Kohdie Grierson</cp:lastModifiedBy>
  <cp:revision>2</cp:revision>
  <dcterms:created xsi:type="dcterms:W3CDTF">2022-10-04T12:31:53Z</dcterms:created>
  <dcterms:modified xsi:type="dcterms:W3CDTF">2022-10-04T12:35:58Z</dcterms:modified>
</cp:coreProperties>
</file>