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0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5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47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6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7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6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0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01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1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9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AE62-9D04-4D52-A681-2882E4155B3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45930-018E-4B60-8A71-4FD77820F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5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8"/>
    </mc:Choice>
    <mc:Fallback>
      <p:transition spd="slow" advTm="16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4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"/>
    </mc:Choice>
    <mc:Fallback>
      <p:transition spd="slow" advTm="91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9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8"/>
    </mc:Choice>
    <mc:Fallback>
      <p:transition spd="slow" advTm="16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3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"/>
    </mc:Choice>
    <mc:Fallback>
      <p:transition spd="slow" advTm="79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"/>
    </mc:Choice>
    <mc:Fallback>
      <p:transition spd="slow" advTm="79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4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"/>
    </mc:Choice>
    <mc:Fallback>
      <p:transition spd="slow" advTm="95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6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"/>
    </mc:Choice>
    <mc:Fallback>
      <p:transition spd="slow" advTm="95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8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"/>
    </mc:Choice>
    <mc:Fallback>
      <p:transition spd="slow" advTm="7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6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"/>
    </mc:Choice>
    <mc:Fallback>
      <p:transition spd="slow" advTm="7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4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"/>
    </mc:Choice>
    <mc:Fallback>
      <p:transition spd="slow" advTm="91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Dumfries and Galloway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Olivia Johnston</dc:creator>
  <cp:lastModifiedBy>Abigail Olivia Johnston</cp:lastModifiedBy>
  <cp:revision>1</cp:revision>
  <dcterms:created xsi:type="dcterms:W3CDTF">2022-10-03T13:35:46Z</dcterms:created>
  <dcterms:modified xsi:type="dcterms:W3CDTF">2022-10-03T13:36:32Z</dcterms:modified>
</cp:coreProperties>
</file>