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58" r:id="rId5"/>
    <p:sldId id="266" r:id="rId6"/>
    <p:sldId id="267" r:id="rId7"/>
    <p:sldId id="265" r:id="rId8"/>
    <p:sldId id="268" r:id="rId9"/>
    <p:sldId id="269" r:id="rId10"/>
    <p:sldId id="270" r:id="rId11"/>
    <p:sldId id="259" r:id="rId12"/>
    <p:sldId id="273" r:id="rId13"/>
    <p:sldId id="272" r:id="rId14"/>
    <p:sldId id="271" r:id="rId15"/>
    <p:sldId id="261" r:id="rId16"/>
    <p:sldId id="276" r:id="rId17"/>
    <p:sldId id="275" r:id="rId18"/>
    <p:sldId id="274" r:id="rId19"/>
    <p:sldId id="262" r:id="rId20"/>
    <p:sldId id="279" r:id="rId21"/>
    <p:sldId id="27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3222-F334-4CC9-BCB5-4697CF1B5278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FCBA-66B2-42E5-BB8D-27E5F7C11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5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3222-F334-4CC9-BCB5-4697CF1B5278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FCBA-66B2-42E5-BB8D-27E5F7C11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9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3222-F334-4CC9-BCB5-4697CF1B5278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FCBA-66B2-42E5-BB8D-27E5F7C11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9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3222-F334-4CC9-BCB5-4697CF1B5278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FCBA-66B2-42E5-BB8D-27E5F7C11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3222-F334-4CC9-BCB5-4697CF1B5278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FCBA-66B2-42E5-BB8D-27E5F7C11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3222-F334-4CC9-BCB5-4697CF1B5278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FCBA-66B2-42E5-BB8D-27E5F7C11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05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3222-F334-4CC9-BCB5-4697CF1B5278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FCBA-66B2-42E5-BB8D-27E5F7C11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21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3222-F334-4CC9-BCB5-4697CF1B5278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FCBA-66B2-42E5-BB8D-27E5F7C11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1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3222-F334-4CC9-BCB5-4697CF1B5278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FCBA-66B2-42E5-BB8D-27E5F7C11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76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3222-F334-4CC9-BCB5-4697CF1B5278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FCBA-66B2-42E5-BB8D-27E5F7C11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29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3222-F334-4CC9-BCB5-4697CF1B5278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FCBA-66B2-42E5-BB8D-27E5F7C11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6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63222-F334-4CC9-BCB5-4697CF1B5278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DFCBA-66B2-42E5-BB8D-27E5F7C11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5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8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4"/>
    </mc:Choice>
    <mc:Fallback>
      <p:transition spd="slow" advTm="3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8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"/>
    </mc:Choice>
    <mc:Fallback>
      <p:transition spd="slow" advTm="36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8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"/>
    </mc:Choice>
    <mc:Fallback>
      <p:transition spd="slow" advTm="33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9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"/>
    </mc:Choice>
    <mc:Fallback>
      <p:transition spd="slow" advTm="34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8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"/>
    </mc:Choice>
    <mc:Fallback>
      <p:transition spd="slow" advTm="32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1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"/>
    </mc:Choice>
    <mc:Fallback>
      <p:transition spd="slow" advTm="33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0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"/>
    </mc:Choice>
    <mc:Fallback>
      <p:transition spd="slow" advTm="30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6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"/>
    </mc:Choice>
    <mc:Fallback>
      <p:transition spd="slow" advTm="30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0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"/>
    </mc:Choice>
    <mc:Fallback>
      <p:transition spd="slow" advTm="30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3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"/>
    </mc:Choice>
    <mc:Fallback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1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"/>
    </mc:Choice>
    <mc:Fallback>
      <p:transition spd="slow" advTm="30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37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0"/>
    </mc:Choice>
    <mc:Fallback>
      <p:transition spd="slow" advTm="16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4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"/>
    </mc:Choice>
    <mc:Fallback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6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"/>
    </mc:Choice>
    <mc:Fallback>
      <p:transition spd="slow" advTm="33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3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"/>
    </mc:Choice>
    <mc:Fallback>
      <p:transition spd="slow" advTm="34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30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2"/>
    </mc:Choice>
    <mc:Fallback>
      <p:transition spd="slow" advTm="447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6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0"/>
    </mc:Choice>
    <mc:Fallback>
      <p:transition spd="slow" advTm="10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1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"/>
    </mc:Choice>
    <mc:Fallback>
      <p:transition spd="slow" advTm="58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8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"/>
    </mc:Choice>
    <mc:Fallback>
      <p:transition spd="slow" advTm="45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4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"/>
    </mc:Choice>
    <mc:Fallback>
      <p:transition spd="slow" advTm="44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1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"/>
    </mc:Choice>
    <mc:Fallback>
      <p:transition spd="slow" advTm="34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2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"/>
    </mc:Choice>
    <mc:Fallback>
      <p:transition spd="slow" advTm="35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Dumfries and Galloway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Olivia Johnston</dc:creator>
  <cp:lastModifiedBy>Abigail Olivia Johnston</cp:lastModifiedBy>
  <cp:revision>2</cp:revision>
  <dcterms:created xsi:type="dcterms:W3CDTF">2022-09-28T12:46:18Z</dcterms:created>
  <dcterms:modified xsi:type="dcterms:W3CDTF">2022-09-28T12:51:58Z</dcterms:modified>
</cp:coreProperties>
</file>