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58" r:id="rId7"/>
    <p:sldId id="267" r:id="rId8"/>
    <p:sldId id="268" r:id="rId9"/>
    <p:sldId id="269" r:id="rId10"/>
    <p:sldId id="270" r:id="rId11"/>
    <p:sldId id="259" r:id="rId12"/>
    <p:sldId id="271" r:id="rId13"/>
    <p:sldId id="260" r:id="rId14"/>
    <p:sldId id="272" r:id="rId15"/>
    <p:sldId id="273" r:id="rId16"/>
    <p:sldId id="274" r:id="rId17"/>
    <p:sldId id="275" r:id="rId18"/>
    <p:sldId id="261" r:id="rId19"/>
    <p:sldId id="276" r:id="rId20"/>
    <p:sldId id="277" r:id="rId21"/>
    <p:sldId id="278" r:id="rId22"/>
    <p:sldId id="279" r:id="rId23"/>
    <p:sldId id="262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8698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2-09-28T12:43:36.3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A1C0A6-14E6-4A61-85D6-0909D449E79E}" emma:medium="tactile" emma:mode="ink">
          <msink:context xmlns:msink="http://schemas.microsoft.com/ink/2010/main" type="writingRegion" rotatedBoundingBox="27646,17025 27832,15534 28222,15583 28036,17073"/>
        </emma:interpretation>
      </emma:emma>
    </inkml:annotationXML>
    <inkml:traceGroup>
      <inkml:annotationXML>
        <emma:emma xmlns:emma="http://www.w3.org/2003/04/emma" version="1.0">
          <emma:interpretation id="{D6CE771B-0634-4948-AAD1-32A0008782EC}" emma:medium="tactile" emma:mode="ink">
            <msink:context xmlns:msink="http://schemas.microsoft.com/ink/2010/main" type="paragraph" rotatedBoundingBox="27646,17025 27832,15534 28222,15583 28036,17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A91A64-3AB7-42D0-BCAE-7A18AD0455F1}" emma:medium="tactile" emma:mode="ink">
              <msink:context xmlns:msink="http://schemas.microsoft.com/ink/2010/main" type="line" rotatedBoundingBox="27646,17025 27832,15534 28222,15583 28036,17073"/>
            </emma:interpretation>
          </emma:emma>
        </inkml:annotationXML>
        <inkml:traceGroup>
          <inkml:annotationXML>
            <emma:emma xmlns:emma="http://www.w3.org/2003/04/emma" version="1.0">
              <emma:interpretation id="{9D7AD002-8637-4C27-90FD-70586816E795}" emma:medium="tactile" emma:mode="ink">
                <msink:context xmlns:msink="http://schemas.microsoft.com/ink/2010/main" type="inkWord" rotatedBoundingBox="27869,17039 27884,17039 27884,17054 27869,17054"/>
              </emma:interpretation>
            </emma:emma>
          </inkml:annotationXML>
          <inkml:trace contextRef="#ctx0" brushRef="#br0">0 0 0</inkml:trace>
        </inkml:traceGroup>
        <inkml:traceGroup>
          <inkml:annotationXML>
            <emma:emma xmlns:emma="http://www.w3.org/2003/04/emma" version="1.0">
              <emma:interpretation id="{00215A89-A8B7-482C-AFC7-50BCB6FAE0C2}" emma:medium="tactile" emma:mode="ink">
                <msink:context xmlns:msink="http://schemas.microsoft.com/ink/2010/main" type="inkWord" rotatedBoundingBox="28008,16840 28010,16825 28025,16827 28023,16842"/>
              </emma:interpretation>
            </emma:emma>
          </inkml:annotationXML>
          <inkml:trace contextRef="#ctx0" brushRef="#br0" timeOffset="2312.5025">141-212 0</inkml:trace>
        </inkml:traceGroup>
        <inkml:traceGroup>
          <inkml:annotationXML>
            <emma:emma xmlns:emma="http://www.w3.org/2003/04/emma" version="1.0">
              <emma:interpretation id="{3EF47AB8-619A-45EF-977E-6DDD6B4413B6}" emma:medium="tactile" emma:mode="ink">
                <msink:context xmlns:msink="http://schemas.microsoft.com/ink/2010/main" type="inkWord" rotatedBoundingBox="27691,16664 27832,15534 28222,15583 28081,16713"/>
              </emma:interpretation>
            </emma:emma>
          </inkml:annotationXML>
          <inkml:trace contextRef="#ctx0" brushRef="#br0" timeOffset="1250.0245">-176-388 0</inkml:trace>
          <inkml:trace contextRef="#ctx0" brushRef="#br0" timeOffset="-3484.2685">141-1482 0,'0'35'406,"0"1"-328,0-1-46,36 0-17,-36 1 16,0-1-15,35-35 0,-35 35 31,35-35-16,-35 35-16,0 1 17,0-1-1,0 0 16,0 1-32,0-1 32,0 0-31,0 0 109,0 1-78,0-1-16,0 0-15,0 0-1,0 1 1,0-1 0,0 0-1,0 1 16,0-1 1,0 0 140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8698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2-09-28T12:43:36.3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  <inkml:trace contextRef="#ctx0" brushRef="#br0" timeOffset="1250.0245">-176-388 0</inkml:trace>
  <inkml:trace contextRef="#ctx0" brushRef="#br0" timeOffset="-3484.2685">141-1482 0,'0'35'406,"0"1"-328,0-1-46,36 0-17,-36 1 16,0-1-15,35-35 0,-35 35 31,35-35-16,-35 35-16,0 1 17,0-1-1,0 0 16,0 1-32,0-1 32,0 0-31,0 0 109,0 1-78,0-1-16,0 0-15,0 0-1,0 1 1,0-1 0,0 0-1,0 1 16,0-1 1,0 0 140</inkml:trace>
  <inkml:trace contextRef="#ctx0" brushRef="#br0" timeOffset="2312.5025">141-212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8698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2-09-28T12:43:36.3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  <inkml:trace contextRef="#ctx0" brushRef="#br0" timeOffset="1250.0245">-176-388 0</inkml:trace>
  <inkml:trace contextRef="#ctx0" brushRef="#br0" timeOffset="-3484.2685">141-1482 0,'0'35'406,"0"1"-328,0-1-46,36 0-17,-36 1 16,0-1-15,35-35 0,-35 35 31,35-35-16,-35 35-16,0 1 17,0-1-1,0 0 16,0 1-32,0-1 32,0 0-31,0 0 109,0 1-78,0-1-16,0 0-15,0 0-1,0 1 1,0-1 0,0 0-1,0 1 16,0-1 1,0 0 140</inkml:trace>
  <inkml:trace contextRef="#ctx0" brushRef="#br0" timeOffset="2312.5025">141-212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8698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2-09-28T12:43:36.3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  <inkml:trace contextRef="#ctx0" brushRef="#br0" timeOffset="1250.0245">-176-388 0</inkml:trace>
  <inkml:trace contextRef="#ctx0" brushRef="#br0" timeOffset="-3484.2685">141-1482 0,'0'35'406,"0"1"-328,0-1-46,36 0-17,-36 1 16,0-1-15,35-35 0,-35 35 31,35-35-16,-35 35-16,0 1 17,0-1-1,0 0 16,0 1-32,0-1 32,0 0-31,0 0 109,0 1-78,0-1-16,0 0-15,0 0-1,0 1 1,0-1 0,0 0-1,0 1 16,0-1 1,0 0 140</inkml:trace>
  <inkml:trace contextRef="#ctx0" brushRef="#br0" timeOffset="2312.5025">141-212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8698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2-09-28T12:43:36.3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  <inkml:trace contextRef="#ctx0" brushRef="#br0" timeOffset="1250.0245">-176-388 0</inkml:trace>
  <inkml:trace contextRef="#ctx0" brushRef="#br0" timeOffset="-3484.2685">141-1482 0,'0'35'406,"0"1"-328,0-1-46,36 0-17,-36 1 16,0-1-15,35-35 0,-35 35 31,35-35-16,-35 35-16,0 1 17,0-1-1,0 0 16,0 1-32,0-1 32,0 0-31,0 0 109,0 1-78,0-1-16,0 0-15,0 0-1,0 1 1,0-1 0,0 0-1,0 1 16,0-1 1,0 0 140</inkml:trace>
  <inkml:trace contextRef="#ctx0" brushRef="#br0" timeOffset="2312.5025">141-212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8698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2-09-28T12:43:36.3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  <inkml:trace contextRef="#ctx0" brushRef="#br0" timeOffset="1250.0245">-176-388 0</inkml:trace>
  <inkml:trace contextRef="#ctx0" brushRef="#br0" timeOffset="-3484.2685">141-1482 0,'0'35'406,"0"1"-328,0-1-46,36 0-17,-36 1 16,0-1-15,35-35 0,-35 35 31,35-35-16,-35 35-16,0 1 17,0-1-1,0 0 16,0 1-32,0-1 32,0 0-31,0 0 109,0 1-78,0-1-16,0 0-15,0 0-1,0 1 1,0-1 0,0 0-1,0 1 16,0-1 1,0 0 140</inkml:trace>
  <inkml:trace contextRef="#ctx0" brushRef="#br0" timeOffset="2312.5025">141-212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37.86982" units="1/cm"/>
          <inkml:channelProperty channel="Y" name="resolution" value="37.92593" units="1/cm"/>
          <inkml:channelProperty channel="T" name="resolution" value="1" units="1/dev"/>
        </inkml:channelProperties>
      </inkml:inkSource>
      <inkml:timestamp xml:id="ts0" timeString="2022-09-28T12:43:36.3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0 0 0</inkml:trace>
  <inkml:trace contextRef="#ctx0" brushRef="#br0" timeOffset="1250.0245">-176-388 0</inkml:trace>
  <inkml:trace contextRef="#ctx0" brushRef="#br0" timeOffset="-3484.2685">141-1482 0,'0'35'406,"0"1"-328,0-1-46,36 0-17,-36 1 16,0-1-15,35-35 0,-35 35 31,35-35-16,-35 35-16,0 1 17,0-1-1,0 0 16,0 1-32,0-1 32,0 0-31,0 0 109,0 1-78,0-1-16,0 0-15,0 0-1,0 1 1,0-1 0,0 0-1,0 1 16,0-1 1,0 0 140</inkml:trace>
  <inkml:trace contextRef="#ctx0" brushRef="#br0" timeOffset="2312.5025">141-212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3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88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4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4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93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26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8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2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8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3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6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03E1-64F1-4B0C-83C7-AA7A48940790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2A96F-4979-4248-BFF9-8E297FD2F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7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077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8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4"/>
    </mc:Choice>
    <mc:Fallback>
      <p:transition spd="slow" advTm="186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3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"/>
    </mc:Choice>
    <mc:Fallback>
      <p:transition spd="slow" advTm="36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3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4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"/>
    </mc:Choice>
    <mc:Fallback>
      <p:transition spd="slow" advTm="3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9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"/>
    </mc:Choice>
    <mc:Fallback>
      <p:transition spd="slow" advTm="39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2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"/>
    </mc:Choice>
    <mc:Fallback>
      <p:transition spd="slow" advTm="32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4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"/>
    </mc:Choice>
    <mc:Fallback>
      <p:transition spd="slow" advTm="31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2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"/>
    </mc:Choice>
    <mc:Fallback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0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"/>
    </mc:Choice>
    <mc:Fallback>
      <p:transition spd="slow" advTm="30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7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2"/>
    </mc:Choice>
    <mc:Fallback>
      <p:transition spd="slow" advTm="27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077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5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"/>
    </mc:Choice>
    <mc:Fallback>
      <p:transition spd="slow" advTm="35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"/>
    </mc:Choice>
    <mc:Fallback>
      <p:transition spd="slow" advTm="25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8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"/>
    </mc:Choice>
    <mc:Fallback>
      <p:transition spd="slow" advTm="32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"/>
    </mc:Choice>
    <mc:Fallback>
      <p:transition spd="slow" advTm="24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969540" y="5600640"/>
              <a:ext cx="152640" cy="533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7660" y="5588760"/>
                <a:ext cx="176400" cy="5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38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"/>
    </mc:Choice>
    <mc:Fallback>
      <p:transition spd="slow" advTm="21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969540" y="5600640"/>
              <a:ext cx="152640" cy="533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7660" y="5588760"/>
                <a:ext cx="176400" cy="5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32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"/>
    </mc:Choice>
    <mc:Fallback>
      <p:transition spd="slow" advTm="30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969540" y="5600640"/>
              <a:ext cx="152640" cy="533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7660" y="5588760"/>
                <a:ext cx="176400" cy="5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04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"/>
    </mc:Choice>
    <mc:Fallback>
      <p:transition spd="slow" advTm="32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969540" y="5600640"/>
              <a:ext cx="152640" cy="533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7660" y="5588760"/>
                <a:ext cx="176400" cy="5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78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"/>
    </mc:Choice>
    <mc:Fallback>
      <p:transition spd="slow" advTm="31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969540" y="5600640"/>
              <a:ext cx="152640" cy="533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7660" y="5588760"/>
                <a:ext cx="176400" cy="5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466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"/>
    </mc:Choice>
    <mc:Fallback>
      <p:transition spd="slow" advTm="312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969540" y="5600640"/>
              <a:ext cx="152640" cy="533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7660" y="5588760"/>
                <a:ext cx="176400" cy="5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234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"/>
    </mc:Choice>
    <mc:Fallback>
      <p:transition spd="slow" advTm="28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9969540" y="5600640"/>
              <a:ext cx="152640" cy="533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7660" y="5588760"/>
                <a:ext cx="176400" cy="5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928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"/>
    </mc:Choice>
    <mc:Fallback>
      <p:transition spd="slow" advTm="2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077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7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"/>
    </mc:Choice>
    <mc:Fallback>
      <p:transition spd="slow" advTm="5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077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5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"/>
    </mc:Choice>
    <mc:Fallback>
      <p:transition spd="slow" advTm="4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2077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9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"/>
    </mc:Choice>
    <mc:Fallback>
      <p:transition spd="slow" advTm="31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"/>
    </mc:Choice>
    <mc:Fallback>
      <p:transition spd="slow" advTm="3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3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"/>
    </mc:Choice>
    <mc:Fallback>
      <p:transition spd="slow" advTm="33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1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"/>
    </mc:Choice>
    <mc:Fallback>
      <p:transition spd="slow" advTm="31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6"/>
    </mc:Choice>
    <mc:Fallback>
      <p:transition spd="slow" advTm="33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Dumfries and Galloway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Lottie Skilling</dc:creator>
  <cp:lastModifiedBy>Lottie Skilling</cp:lastModifiedBy>
  <cp:revision>2</cp:revision>
  <dcterms:created xsi:type="dcterms:W3CDTF">2022-09-28T12:42:57Z</dcterms:created>
  <dcterms:modified xsi:type="dcterms:W3CDTF">2022-09-28T12:49:00Z</dcterms:modified>
</cp:coreProperties>
</file>