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56" r:id="rId2"/>
    <p:sldId id="257" r:id="rId3"/>
    <p:sldId id="258" r:id="rId4"/>
    <p:sldId id="260" r:id="rId5"/>
    <p:sldId id="261"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A6750D-5876-4C4E-A13D-8A344D1177E6}" v="1469" dt="2021-01-28T12:08:27.4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1826-1B3E-4E2E-8D6C-93BCEAA3D6C6}"/>
              </a:ext>
            </a:extLst>
          </p:cNvPr>
          <p:cNvSpPr>
            <a:spLocks noGrp="1"/>
          </p:cNvSpPr>
          <p:nvPr>
            <p:ph type="ctrTitle"/>
          </p:nvPr>
        </p:nvSpPr>
        <p:spPr>
          <a:xfrm>
            <a:off x="2107200" y="1096965"/>
            <a:ext cx="7977600" cy="2085696"/>
          </a:xfrm>
        </p:spPr>
        <p:txBody>
          <a:bodyPr anchor="b">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AB5F0CE-1714-4650-9690-5676C06349A0}"/>
              </a:ext>
            </a:extLst>
          </p:cNvPr>
          <p:cNvSpPr>
            <a:spLocks noGrp="1"/>
          </p:cNvSpPr>
          <p:nvPr>
            <p:ph type="subTitle" idx="1"/>
          </p:nvPr>
        </p:nvSpPr>
        <p:spPr>
          <a:xfrm>
            <a:off x="3216000" y="3945771"/>
            <a:ext cx="5760000" cy="1832730"/>
          </a:xfrm>
        </p:spPr>
        <p:txBody>
          <a:bodyPr>
            <a:normAutofit/>
          </a:bodyPr>
          <a:lstStyle>
            <a:lvl1pPr marL="0" indent="0" algn="ctr">
              <a:lnSpc>
                <a:spcPct val="125000"/>
              </a:lnSpc>
              <a:buNone/>
              <a:defRPr sz="24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D0CA85-BF38-4762-934C-D00F2047C2D1}"/>
              </a:ext>
            </a:extLst>
          </p:cNvPr>
          <p:cNvSpPr>
            <a:spLocks noGrp="1"/>
          </p:cNvSpPr>
          <p:nvPr>
            <p:ph type="dt" sz="half" idx="10"/>
          </p:nvPr>
        </p:nvSpPr>
        <p:spPr/>
        <p:txBody>
          <a:bodyPr/>
          <a:lstStyle/>
          <a:p>
            <a:fld id="{4EC743F4-8769-40B4-85DF-6CB8DE9F66AA}" type="datetimeFigureOut">
              <a:rPr lang="en-US" smtClean="0"/>
              <a:t>2/6/2021</a:t>
            </a:fld>
            <a:endParaRPr lang="en-US"/>
          </a:p>
        </p:txBody>
      </p:sp>
      <p:sp>
        <p:nvSpPr>
          <p:cNvPr id="5" name="Footer Placeholder 4">
            <a:extLst>
              <a:ext uri="{FF2B5EF4-FFF2-40B4-BE49-F238E27FC236}">
                <a16:creationId xmlns:a16="http://schemas.microsoft.com/office/drawing/2014/main" id="{649CA3C9-6579-49D9-A5FD-20231FB4B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B94FE-6287-4D49-B0E5-FE9A9BA75A0C}"/>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7" name="Straight Connector 6">
            <a:extLst>
              <a:ext uri="{FF2B5EF4-FFF2-40B4-BE49-F238E27FC236}">
                <a16:creationId xmlns:a16="http://schemas.microsoft.com/office/drawing/2014/main" id="{AE0C0B2A-3FD1-4235-A16E-0ED1E028A93E}"/>
              </a:ext>
            </a:extLst>
          </p:cNvPr>
          <p:cNvCxnSpPr>
            <a:cxnSpLocks/>
          </p:cNvCxnSpPr>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494E066-0146-46E9-BAF1-C33240ABA294}"/>
              </a:ext>
            </a:extLst>
          </p:cNvPr>
          <p:cNvGrpSpPr/>
          <p:nvPr/>
        </p:nvGrpSpPr>
        <p:grpSpPr>
          <a:xfrm rot="2700000">
            <a:off x="10127693" y="4178240"/>
            <a:ext cx="633413" cy="1862138"/>
            <a:chOff x="5959192" y="333389"/>
            <a:chExt cx="633413" cy="1862138"/>
          </a:xfrm>
        </p:grpSpPr>
        <p:grpSp>
          <p:nvGrpSpPr>
            <p:cNvPr id="9" name="Group 8">
              <a:extLst>
                <a:ext uri="{FF2B5EF4-FFF2-40B4-BE49-F238E27FC236}">
                  <a16:creationId xmlns:a16="http://schemas.microsoft.com/office/drawing/2014/main" id="{B02BD80B-C499-4DAC-9580-575B04F8658F}"/>
                </a:ext>
              </a:extLst>
            </p:cNvPr>
            <p:cNvGrpSpPr/>
            <p:nvPr/>
          </p:nvGrpSpPr>
          <p:grpSpPr>
            <a:xfrm>
              <a:off x="5959192" y="333389"/>
              <a:ext cx="633413" cy="1419225"/>
              <a:chOff x="5959192" y="333389"/>
              <a:chExt cx="633413" cy="1419225"/>
            </a:xfrm>
          </p:grpSpPr>
          <p:sp>
            <p:nvSpPr>
              <p:cNvPr id="11" name="Freeform 68">
                <a:extLst>
                  <a:ext uri="{FF2B5EF4-FFF2-40B4-BE49-F238E27FC236}">
                    <a16:creationId xmlns:a16="http://schemas.microsoft.com/office/drawing/2014/main" id="{CCF069F3-858C-4C67-90C2-46017C3D4CEB}"/>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8A1FFA52-DFA8-4A81-8A85-50BE13257F51}"/>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0" name="Line 70">
              <a:extLst>
                <a:ext uri="{FF2B5EF4-FFF2-40B4-BE49-F238E27FC236}">
                  <a16:creationId xmlns:a16="http://schemas.microsoft.com/office/drawing/2014/main" id="{BAEDA471-60CB-4A0C-B9AD-B2B3C51EA2FD}"/>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22162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B6D0-92CA-4910-AE77-E238F4C89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913172-A138-4DD4-A5B1-58BA625078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897B9-E4AD-469B-A60D-9A1A4BD1980A}"/>
              </a:ext>
            </a:extLst>
          </p:cNvPr>
          <p:cNvSpPr>
            <a:spLocks noGrp="1"/>
          </p:cNvSpPr>
          <p:nvPr>
            <p:ph type="dt" sz="half" idx="10"/>
          </p:nvPr>
        </p:nvSpPr>
        <p:spPr/>
        <p:txBody>
          <a:bodyPr/>
          <a:lstStyle/>
          <a:p>
            <a:fld id="{4EC743F4-8769-40B4-85DF-6CB8DE9F66AA}" type="datetimeFigureOut">
              <a:rPr lang="en-US" smtClean="0"/>
              <a:t>2/6/2021</a:t>
            </a:fld>
            <a:endParaRPr lang="en-US"/>
          </a:p>
        </p:txBody>
      </p:sp>
      <p:sp>
        <p:nvSpPr>
          <p:cNvPr id="5" name="Footer Placeholder 4">
            <a:extLst>
              <a:ext uri="{FF2B5EF4-FFF2-40B4-BE49-F238E27FC236}">
                <a16:creationId xmlns:a16="http://schemas.microsoft.com/office/drawing/2014/main" id="{31C5E1B0-48D6-4F99-9955-39958BA96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F49DA-55D4-4E36-AEB9-A0E99E31A87E}"/>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683652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EBC7C-C5C1-4A79-A195-B35701C289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D34A74-3328-469B-ABCA-96F2FE3687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E19AB-5637-455E-89C3-B41702C202D4}"/>
              </a:ext>
            </a:extLst>
          </p:cNvPr>
          <p:cNvSpPr>
            <a:spLocks noGrp="1"/>
          </p:cNvSpPr>
          <p:nvPr>
            <p:ph type="dt" sz="half" idx="10"/>
          </p:nvPr>
        </p:nvSpPr>
        <p:spPr/>
        <p:txBody>
          <a:bodyPr/>
          <a:lstStyle/>
          <a:p>
            <a:fld id="{4EC743F4-8769-40B4-85DF-6CB8DE9F66AA}" type="datetimeFigureOut">
              <a:rPr lang="en-US" smtClean="0"/>
              <a:t>2/6/2021</a:t>
            </a:fld>
            <a:endParaRPr lang="en-US"/>
          </a:p>
        </p:txBody>
      </p:sp>
      <p:sp>
        <p:nvSpPr>
          <p:cNvPr id="5" name="Footer Placeholder 4">
            <a:extLst>
              <a:ext uri="{FF2B5EF4-FFF2-40B4-BE49-F238E27FC236}">
                <a16:creationId xmlns:a16="http://schemas.microsoft.com/office/drawing/2014/main" id="{A364F2A3-EBEE-4F42-BAC2-A482F00E6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E1C27-1A43-4B0B-88D0-0C5FE1DBE161}"/>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990066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p>
            <a:fld id="{4EC743F4-8769-40B4-85DF-6CB8DE9F66AA}" type="datetimeFigureOut">
              <a:rPr lang="en-US" smtClean="0"/>
              <a:t>2/6/2021</a:t>
            </a:fld>
            <a:endParaRPr lang="en-US"/>
          </a:p>
        </p:txBody>
      </p:sp>
      <p:sp>
        <p:nvSpPr>
          <p:cNvPr id="5" name="Footer Placeholder 4">
            <a:extLst>
              <a:ext uri="{FF2B5EF4-FFF2-40B4-BE49-F238E27FC236}">
                <a16:creationId xmlns:a16="http://schemas.microsoft.com/office/drawing/2014/main" id="{4C50F189-4D8E-4DE6-8295-CF92FA8BF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552441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5267-19A7-4A3D-9658-AD3F78DD35CB}"/>
              </a:ext>
            </a:extLst>
          </p:cNvPr>
          <p:cNvSpPr>
            <a:spLocks noGrp="1"/>
          </p:cNvSpPr>
          <p:nvPr>
            <p:ph type="title"/>
          </p:nvPr>
        </p:nvSpPr>
        <p:spPr>
          <a:xfrm>
            <a:off x="990000" y="2305800"/>
            <a:ext cx="4636800" cy="2246400"/>
          </a:xfrm>
        </p:spPr>
        <p:txBody>
          <a:bodyPr anchor="ctr">
            <a:normAutofit/>
          </a:bodyPr>
          <a:lstStyle>
            <a:lvl1pPr algn="ct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5F17554-5672-499F-BEB9-AB069E6D15F2}"/>
              </a:ext>
            </a:extLst>
          </p:cNvPr>
          <p:cNvSpPr>
            <a:spLocks noGrp="1"/>
          </p:cNvSpPr>
          <p:nvPr>
            <p:ph type="body" idx="1"/>
          </p:nvPr>
        </p:nvSpPr>
        <p:spPr>
          <a:xfrm>
            <a:off x="6565250" y="2305800"/>
            <a:ext cx="4636800" cy="2246400"/>
          </a:xfrm>
        </p:spPr>
        <p:txBody>
          <a:bodyPr anchor="ctr">
            <a:normAutofit/>
          </a:bodyPr>
          <a:lstStyle>
            <a:lvl1pPr marL="0" indent="0" algn="ctr">
              <a:lnSpc>
                <a:spcPct val="125000"/>
              </a:lnSpc>
              <a:buNone/>
              <a:defRPr sz="2400" i="1">
                <a:solidFill>
                  <a:schemeClr val="tx1">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CBA3C6-C279-46AA-B4EE-5F861D83D2AC}"/>
              </a:ext>
            </a:extLst>
          </p:cNvPr>
          <p:cNvSpPr>
            <a:spLocks noGrp="1"/>
          </p:cNvSpPr>
          <p:nvPr>
            <p:ph type="dt" sz="half" idx="10"/>
          </p:nvPr>
        </p:nvSpPr>
        <p:spPr/>
        <p:txBody>
          <a:bodyPr/>
          <a:lstStyle/>
          <a:p>
            <a:fld id="{4EC743F4-8769-40B4-85DF-6CB8DE9F66AA}" type="datetimeFigureOut">
              <a:rPr lang="en-US" smtClean="0"/>
              <a:t>2/6/2021</a:t>
            </a:fld>
            <a:endParaRPr lang="en-US" dirty="0"/>
          </a:p>
        </p:txBody>
      </p:sp>
      <p:sp>
        <p:nvSpPr>
          <p:cNvPr id="5" name="Footer Placeholder 4">
            <a:extLst>
              <a:ext uri="{FF2B5EF4-FFF2-40B4-BE49-F238E27FC236}">
                <a16:creationId xmlns:a16="http://schemas.microsoft.com/office/drawing/2014/main" id="{F04C125B-DDB9-4F4E-B9E9-A747E648F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D465E-E86B-42A8-B18A-9046E40D63D6}"/>
              </a:ext>
            </a:extLst>
          </p:cNvPr>
          <p:cNvSpPr>
            <a:spLocks noGrp="1"/>
          </p:cNvSpPr>
          <p:nvPr>
            <p:ph type="sldNum" sz="quarter" idx="12"/>
          </p:nvPr>
        </p:nvSpPr>
        <p:spPr/>
        <p:txBody>
          <a:bodyPr/>
          <a:lstStyle/>
          <a:p>
            <a:fld id="{FF2BD96E-3838-45D2-9031-D3AF67C920A5}" type="slidenum">
              <a:rPr lang="en-US" smtClean="0"/>
              <a:t>‹#›</a:t>
            </a:fld>
            <a:endParaRPr lang="en-US"/>
          </a:p>
        </p:txBody>
      </p:sp>
      <p:sp>
        <p:nvSpPr>
          <p:cNvPr id="7" name="Oval 6">
            <a:extLst>
              <a:ext uri="{FF2B5EF4-FFF2-40B4-BE49-F238E27FC236}">
                <a16:creationId xmlns:a16="http://schemas.microsoft.com/office/drawing/2014/main" id="{6681007E-0E57-40DB-9A98-D04E0A05937B}"/>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8" name="Group 7">
            <a:extLst>
              <a:ext uri="{FF2B5EF4-FFF2-40B4-BE49-F238E27FC236}">
                <a16:creationId xmlns:a16="http://schemas.microsoft.com/office/drawing/2014/main" id="{4C2D7ED2-BAE3-470E-9EFF-F2A49EDD9767}"/>
              </a:ext>
            </a:extLst>
          </p:cNvPr>
          <p:cNvGrpSpPr/>
          <p:nvPr/>
        </p:nvGrpSpPr>
        <p:grpSpPr>
          <a:xfrm rot="10800000">
            <a:off x="1079500" y="952167"/>
            <a:ext cx="641184" cy="1069728"/>
            <a:chOff x="6484111" y="2967038"/>
            <a:chExt cx="641184" cy="1069728"/>
          </a:xfrm>
        </p:grpSpPr>
        <p:grpSp>
          <p:nvGrpSpPr>
            <p:cNvPr id="9" name="Group 8">
              <a:extLst>
                <a:ext uri="{FF2B5EF4-FFF2-40B4-BE49-F238E27FC236}">
                  <a16:creationId xmlns:a16="http://schemas.microsoft.com/office/drawing/2014/main" id="{15B14D1A-9E1B-41C3-96AA-A5C40C4F9B3A}"/>
                </a:ext>
              </a:extLst>
            </p:cNvPr>
            <p:cNvGrpSpPr/>
            <p:nvPr/>
          </p:nvGrpSpPr>
          <p:grpSpPr>
            <a:xfrm>
              <a:off x="6808136" y="2967038"/>
              <a:ext cx="317159" cy="932400"/>
              <a:chOff x="6808136" y="2967038"/>
              <a:chExt cx="317159" cy="932400"/>
            </a:xfrm>
          </p:grpSpPr>
          <p:sp>
            <p:nvSpPr>
              <p:cNvPr id="14" name="Freeform 68">
                <a:extLst>
                  <a:ext uri="{FF2B5EF4-FFF2-40B4-BE49-F238E27FC236}">
                    <a16:creationId xmlns:a16="http://schemas.microsoft.com/office/drawing/2014/main" id="{00EC83EC-04A6-4533-80A5-B1817F1FB35E}"/>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BF61FF24-9074-4265-ACF4-1AEC3621B76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Line 70">
                <a:extLst>
                  <a:ext uri="{FF2B5EF4-FFF2-40B4-BE49-F238E27FC236}">
                    <a16:creationId xmlns:a16="http://schemas.microsoft.com/office/drawing/2014/main" id="{8D31D9FF-672B-4C5E-B4B2-DD86A124413F}"/>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8991EBFD-EBD5-48CE-9178-AF5B6F50D416}"/>
                </a:ext>
              </a:extLst>
            </p:cNvPr>
            <p:cNvGrpSpPr/>
            <p:nvPr/>
          </p:nvGrpSpPr>
          <p:grpSpPr>
            <a:xfrm rot="18900000" flipH="1">
              <a:off x="6484111" y="3104366"/>
              <a:ext cx="317159" cy="932400"/>
              <a:chOff x="6808136" y="2967038"/>
              <a:chExt cx="317159" cy="932400"/>
            </a:xfrm>
          </p:grpSpPr>
          <p:sp>
            <p:nvSpPr>
              <p:cNvPr id="11" name="Freeform 68">
                <a:extLst>
                  <a:ext uri="{FF2B5EF4-FFF2-40B4-BE49-F238E27FC236}">
                    <a16:creationId xmlns:a16="http://schemas.microsoft.com/office/drawing/2014/main" id="{1B45F046-3129-4A30-9402-44BA590CD1B6}"/>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24589F32-BB2E-46B1-BAB5-75EA779C7A25}"/>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Line 70">
                <a:extLst>
                  <a:ext uri="{FF2B5EF4-FFF2-40B4-BE49-F238E27FC236}">
                    <a16:creationId xmlns:a16="http://schemas.microsoft.com/office/drawing/2014/main" id="{0BD46CA5-AE89-4413-AB8D-347179D88133}"/>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cxnSp>
        <p:nvCxnSpPr>
          <p:cNvPr id="17" name="Straight Connector 16">
            <a:extLst>
              <a:ext uri="{FF2B5EF4-FFF2-40B4-BE49-F238E27FC236}">
                <a16:creationId xmlns:a16="http://schemas.microsoft.com/office/drawing/2014/main" id="{4043A360-3214-4DB8-BD85-C6AE48D02D3A}"/>
              </a:ext>
            </a:extLst>
          </p:cNvPr>
          <p:cNvCxnSpPr>
            <a:cxnSpLocks/>
          </p:cNvCxnSpPr>
          <p:nvPr/>
        </p:nvCxnSpPr>
        <p:spPr>
          <a:xfrm rot="16200000" flipH="1">
            <a:off x="5826000" y="342900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477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p:nvPr>
        </p:nvSpPr>
        <p:spPr>
          <a:xfrm>
            <a:off x="989400"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B8F8D2A-A489-488D-B1E1-23F36D3E95C7}"/>
              </a:ext>
            </a:extLst>
          </p:cNvPr>
          <p:cNvSpPr>
            <a:spLocks noGrp="1"/>
          </p:cNvSpPr>
          <p:nvPr>
            <p:ph sz="half" idx="2"/>
          </p:nvPr>
        </p:nvSpPr>
        <p:spPr>
          <a:xfrm>
            <a:off x="6274202"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1CA242E8-AEEF-4BBD-94E9-86F89D69522C}"/>
              </a:ext>
            </a:extLst>
          </p:cNvPr>
          <p:cNvSpPr>
            <a:spLocks noGrp="1"/>
          </p:cNvSpPr>
          <p:nvPr>
            <p:ph type="dt" sz="half" idx="10"/>
          </p:nvPr>
        </p:nvSpPr>
        <p:spPr/>
        <p:txBody>
          <a:bodyPr/>
          <a:lstStyle/>
          <a:p>
            <a:fld id="{4EC743F4-8769-40B4-85DF-6CB8DE9F66AA}" type="datetimeFigureOut">
              <a:rPr lang="en-US" smtClean="0"/>
              <a:t>2/6/2021</a:t>
            </a:fld>
            <a:endParaRPr lang="en-US"/>
          </a:p>
        </p:txBody>
      </p:sp>
      <p:sp>
        <p:nvSpPr>
          <p:cNvPr id="6" name="Footer Placeholder 5">
            <a:extLst>
              <a:ext uri="{FF2B5EF4-FFF2-40B4-BE49-F238E27FC236}">
                <a16:creationId xmlns:a16="http://schemas.microsoft.com/office/drawing/2014/main" id="{BD58D2CA-06C9-412D-A5D6-F97DDBBB03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1A80D9-E04B-47BF-80DA-01E68346A51C}"/>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151142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74D5E-AC0B-46BF-8840-61CC89C3B6BE}"/>
              </a:ext>
            </a:extLst>
          </p:cNvPr>
          <p:cNvSpPr>
            <a:spLocks noGrp="1"/>
          </p:cNvSpPr>
          <p:nvPr>
            <p:ph type="body" idx="1"/>
          </p:nvPr>
        </p:nvSpPr>
        <p:spPr>
          <a:xfrm>
            <a:off x="989399" y="1736732"/>
            <a:ext cx="4928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A0738-7A90-4A35-AB98-9656D6187286}"/>
              </a:ext>
            </a:extLst>
          </p:cNvPr>
          <p:cNvSpPr>
            <a:spLocks noGrp="1"/>
          </p:cNvSpPr>
          <p:nvPr>
            <p:ph sz="half" idx="2"/>
          </p:nvPr>
        </p:nvSpPr>
        <p:spPr>
          <a:xfrm>
            <a:off x="989400" y="2431256"/>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DADFE01-1BA7-4288-9355-8B2B508BE582}"/>
              </a:ext>
            </a:extLst>
          </p:cNvPr>
          <p:cNvSpPr>
            <a:spLocks noGrp="1"/>
          </p:cNvSpPr>
          <p:nvPr>
            <p:ph type="body" sz="quarter" idx="3"/>
          </p:nvPr>
        </p:nvSpPr>
        <p:spPr>
          <a:xfrm>
            <a:off x="6274200" y="1736732"/>
            <a:ext cx="4928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49F77-6C55-47AC-B1AE-5D9906DBD7F6}"/>
              </a:ext>
            </a:extLst>
          </p:cNvPr>
          <p:cNvSpPr>
            <a:spLocks noGrp="1"/>
          </p:cNvSpPr>
          <p:nvPr>
            <p:ph sz="quarter" idx="4"/>
          </p:nvPr>
        </p:nvSpPr>
        <p:spPr>
          <a:xfrm>
            <a:off x="6274200" y="2431257"/>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D8EF53-AF86-47E8-83DC-8C419847A639}"/>
              </a:ext>
            </a:extLst>
          </p:cNvPr>
          <p:cNvSpPr>
            <a:spLocks noGrp="1"/>
          </p:cNvSpPr>
          <p:nvPr>
            <p:ph type="dt" sz="half" idx="10"/>
          </p:nvPr>
        </p:nvSpPr>
        <p:spPr/>
        <p:txBody>
          <a:bodyPr/>
          <a:lstStyle/>
          <a:p>
            <a:fld id="{4EC743F4-8769-40B4-85DF-6CB8DE9F66AA}" type="datetimeFigureOut">
              <a:rPr lang="en-US" smtClean="0"/>
              <a:t>2/6/2021</a:t>
            </a:fld>
            <a:endParaRPr lang="en-US"/>
          </a:p>
        </p:txBody>
      </p:sp>
      <p:sp>
        <p:nvSpPr>
          <p:cNvPr id="8" name="Footer Placeholder 7">
            <a:extLst>
              <a:ext uri="{FF2B5EF4-FFF2-40B4-BE49-F238E27FC236}">
                <a16:creationId xmlns:a16="http://schemas.microsoft.com/office/drawing/2014/main" id="{5C01D653-ED9A-46D3-A97F-B5FA1DAE6C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5B9B66-64EA-4022-BD96-ECF2A80CE2F0}"/>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4025173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p:txBody>
          <a:bodyPr/>
          <a:lstStyle/>
          <a:p>
            <a:fld id="{4EC743F4-8769-40B4-85DF-6CB8DE9F66AA}" type="datetimeFigureOut">
              <a:rPr lang="en-US" smtClean="0"/>
              <a:t>2/6/2021</a:t>
            </a:fld>
            <a:endParaRPr lang="en-US"/>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652489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6A27C-9BDA-43B3-96EA-C145EA7F04DE}"/>
              </a:ext>
            </a:extLst>
          </p:cNvPr>
          <p:cNvSpPr>
            <a:spLocks noGrp="1"/>
          </p:cNvSpPr>
          <p:nvPr>
            <p:ph type="dt" sz="half" idx="10"/>
          </p:nvPr>
        </p:nvSpPr>
        <p:spPr/>
        <p:txBody>
          <a:bodyPr/>
          <a:lstStyle/>
          <a:p>
            <a:fld id="{4EC743F4-8769-40B4-85DF-6CB8DE9F66AA}" type="datetimeFigureOut">
              <a:rPr lang="en-US" smtClean="0"/>
              <a:t>2/6/2021</a:t>
            </a:fld>
            <a:endParaRPr lang="en-US"/>
          </a:p>
        </p:txBody>
      </p:sp>
      <p:sp>
        <p:nvSpPr>
          <p:cNvPr id="3" name="Footer Placeholder 2">
            <a:extLst>
              <a:ext uri="{FF2B5EF4-FFF2-40B4-BE49-F238E27FC236}">
                <a16:creationId xmlns:a16="http://schemas.microsoft.com/office/drawing/2014/main" id="{791FBD5E-AA17-42F1-8615-49F2664DD4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57A2D5-EBE5-43DD-8CF2-8B90801A0DF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435478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51E1-40E1-4ED2-A9E3-6376E774AD27}"/>
              </a:ext>
            </a:extLst>
          </p:cNvPr>
          <p:cNvSpPr>
            <a:spLocks noGrp="1"/>
          </p:cNvSpPr>
          <p:nvPr>
            <p:ph type="title"/>
          </p:nvPr>
        </p:nvSpPr>
        <p:spPr>
          <a:xfrm>
            <a:off x="990001" y="955674"/>
            <a:ext cx="3531600" cy="1384995"/>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BAAE5E-AD83-40D4-8BDB-6B25250247AA}"/>
              </a:ext>
            </a:extLst>
          </p:cNvPr>
          <p:cNvSpPr>
            <a:spLocks noGrp="1"/>
          </p:cNvSpPr>
          <p:nvPr>
            <p:ph idx="1"/>
          </p:nvPr>
        </p:nvSpPr>
        <p:spPr>
          <a:xfrm>
            <a:off x="5444850" y="882651"/>
            <a:ext cx="5760000" cy="48958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D4DF8E2-A28B-4889-AD9E-1D733FEA2E0C}"/>
              </a:ext>
            </a:extLst>
          </p:cNvPr>
          <p:cNvSpPr>
            <a:spLocks noGrp="1"/>
          </p:cNvSpPr>
          <p:nvPr>
            <p:ph type="body" sz="half" idx="2"/>
          </p:nvPr>
        </p:nvSpPr>
        <p:spPr>
          <a:xfrm>
            <a:off x="989401" y="2584759"/>
            <a:ext cx="3531600" cy="31937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EF812-B775-468C-84D9-4394CC19F298}"/>
              </a:ext>
            </a:extLst>
          </p:cNvPr>
          <p:cNvSpPr>
            <a:spLocks noGrp="1"/>
          </p:cNvSpPr>
          <p:nvPr>
            <p:ph type="dt" sz="half" idx="10"/>
          </p:nvPr>
        </p:nvSpPr>
        <p:spPr/>
        <p:txBody>
          <a:bodyPr/>
          <a:lstStyle/>
          <a:p>
            <a:fld id="{4EC743F4-8769-40B4-85DF-6CB8DE9F66AA}" type="datetimeFigureOut">
              <a:rPr lang="en-US" smtClean="0"/>
              <a:t>2/6/2021</a:t>
            </a:fld>
            <a:endParaRPr lang="en-US"/>
          </a:p>
        </p:txBody>
      </p:sp>
      <p:sp>
        <p:nvSpPr>
          <p:cNvPr id="6" name="Footer Placeholder 5">
            <a:extLst>
              <a:ext uri="{FF2B5EF4-FFF2-40B4-BE49-F238E27FC236}">
                <a16:creationId xmlns:a16="http://schemas.microsoft.com/office/drawing/2014/main" id="{9DE1DEB3-5237-467C-A5B6-EDA7F366EB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77A6B-440F-4D7B-92DA-1B964D029F12}"/>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10" name="Straight Connector 9">
            <a:extLst>
              <a:ext uri="{FF2B5EF4-FFF2-40B4-BE49-F238E27FC236}">
                <a16:creationId xmlns:a16="http://schemas.microsoft.com/office/drawing/2014/main" id="{DC89B2F1-1E32-44DB-B50E-BEA1896CAD81}"/>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476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B204-119E-45DB-A177-995FF5D9B4E5}"/>
              </a:ext>
            </a:extLst>
          </p:cNvPr>
          <p:cNvSpPr>
            <a:spLocks noGrp="1"/>
          </p:cNvSpPr>
          <p:nvPr>
            <p:ph type="title"/>
          </p:nvPr>
        </p:nvSpPr>
        <p:spPr>
          <a:xfrm>
            <a:off x="990000" y="955456"/>
            <a:ext cx="3531600" cy="1384995"/>
          </a:xfrm>
        </p:spPr>
        <p:txBody>
          <a:bodyPr anchor="b"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CD3036-53A8-4361-AAAC-D8072EB470FE}"/>
              </a:ext>
            </a:extLst>
          </p:cNvPr>
          <p:cNvSpPr>
            <a:spLocks noGrp="1"/>
          </p:cNvSpPr>
          <p:nvPr>
            <p:ph type="pic" idx="1"/>
          </p:nvPr>
        </p:nvSpPr>
        <p:spPr>
          <a:xfrm>
            <a:off x="5537200" y="540001"/>
            <a:ext cx="6115050" cy="5238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0FCFCD5-820E-47D9-9A60-57680C4C9405}"/>
              </a:ext>
            </a:extLst>
          </p:cNvPr>
          <p:cNvSpPr>
            <a:spLocks noGrp="1"/>
          </p:cNvSpPr>
          <p:nvPr>
            <p:ph type="body" sz="half" idx="2"/>
          </p:nvPr>
        </p:nvSpPr>
        <p:spPr>
          <a:xfrm>
            <a:off x="990000" y="2584758"/>
            <a:ext cx="3531600" cy="32842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446C3-A62E-4690-9098-53D59C4C33E0}"/>
              </a:ext>
            </a:extLst>
          </p:cNvPr>
          <p:cNvSpPr>
            <a:spLocks noGrp="1"/>
          </p:cNvSpPr>
          <p:nvPr>
            <p:ph type="dt" sz="half" idx="10"/>
          </p:nvPr>
        </p:nvSpPr>
        <p:spPr/>
        <p:txBody>
          <a:bodyPr/>
          <a:lstStyle/>
          <a:p>
            <a:fld id="{4EC743F4-8769-40B4-85DF-6CB8DE9F66AA}" type="datetimeFigureOut">
              <a:rPr lang="en-US" smtClean="0"/>
              <a:t>2/6/2021</a:t>
            </a:fld>
            <a:endParaRPr lang="en-US"/>
          </a:p>
        </p:txBody>
      </p:sp>
      <p:sp>
        <p:nvSpPr>
          <p:cNvPr id="6" name="Footer Placeholder 5">
            <a:extLst>
              <a:ext uri="{FF2B5EF4-FFF2-40B4-BE49-F238E27FC236}">
                <a16:creationId xmlns:a16="http://schemas.microsoft.com/office/drawing/2014/main" id="{40A6C8B8-EA3D-45E5-950A-B6F1EA0B4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2ACAB7-ADBF-42E5-A214-232BA9EFB3B6}"/>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9" name="Straight Connector 8">
            <a:extLst>
              <a:ext uri="{FF2B5EF4-FFF2-40B4-BE49-F238E27FC236}">
                <a16:creationId xmlns:a16="http://schemas.microsoft.com/office/drawing/2014/main" id="{D0E80DA6-B971-46B7-B0D3-8581AE0B6ACB}"/>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3473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DDA7E-8449-42D1-93BD-4E96C1BFC18D}"/>
              </a:ext>
            </a:extLst>
          </p:cNvPr>
          <p:cNvSpPr>
            <a:spLocks noGrp="1"/>
          </p:cNvSpPr>
          <p:nvPr>
            <p:ph type="title"/>
          </p:nvPr>
        </p:nvSpPr>
        <p:spPr>
          <a:xfrm>
            <a:off x="989400" y="395289"/>
            <a:ext cx="10213200" cy="1112836"/>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72EB64-DBC0-4012-830E-9166670D17C5}"/>
              </a:ext>
            </a:extLst>
          </p:cNvPr>
          <p:cNvSpPr>
            <a:spLocks noGrp="1"/>
          </p:cNvSpPr>
          <p:nvPr>
            <p:ph type="body" idx="1"/>
          </p:nvPr>
        </p:nvSpPr>
        <p:spPr>
          <a:xfrm>
            <a:off x="989400" y="1685925"/>
            <a:ext cx="10213200" cy="40401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fld id="{4EC743F4-8769-40B4-85DF-6CB8DE9F66AA}" type="datetimeFigureOut">
              <a:rPr lang="en-US" smtClean="0"/>
              <a:pPr/>
              <a:t>2/6/2021</a:t>
            </a:fld>
            <a:endParaRPr lang="en-US" dirty="0"/>
          </a:p>
        </p:txBody>
      </p:sp>
      <p:sp>
        <p:nvSpPr>
          <p:cNvPr id="5" name="Footer Placeholder 4">
            <a:extLst>
              <a:ext uri="{FF2B5EF4-FFF2-40B4-BE49-F238E27FC236}">
                <a16:creationId xmlns:a16="http://schemas.microsoft.com/office/drawing/2014/main" id="{C8590E32-87A0-44C2-A299-D45FAB146E08}"/>
              </a:ext>
            </a:extLst>
          </p:cNvPr>
          <p:cNvSpPr>
            <a:spLocks noGrp="1"/>
          </p:cNvSpPr>
          <p:nvPr>
            <p:ph type="ftr" sz="quarter" idx="3"/>
          </p:nvPr>
        </p:nvSpPr>
        <p:spPr>
          <a:xfrm>
            <a:off x="2754312" y="6357600"/>
            <a:ext cx="6683376" cy="460800"/>
          </a:xfrm>
          <a:prstGeom prst="rect">
            <a:avLst/>
          </a:prstGeom>
        </p:spPr>
        <p:txBody>
          <a:bodyPr vert="horz" lIns="91440" tIns="45720" rIns="91440" bIns="45720" rtlCol="0" anchor="ctr"/>
          <a:lstStyle>
            <a:lvl1pPr algn="ctr">
              <a:defRPr sz="1000" cap="all" spc="300" baseline="0">
                <a:solidFill>
                  <a:schemeClr val="tx1">
                    <a:alpha val="60000"/>
                  </a:schemeClr>
                </a:solidFill>
                <a:latin typeface="+mj-lt"/>
              </a:defRPr>
            </a:lvl1pPr>
          </a:lstStyle>
          <a:p>
            <a:endParaRPr lang="en-US" dirty="0"/>
          </a:p>
        </p:txBody>
      </p:sp>
      <p:sp>
        <p:nvSpPr>
          <p:cNvPr id="6" name="Slide Number Placeholder 5">
            <a:extLst>
              <a:ext uri="{FF2B5EF4-FFF2-40B4-BE49-F238E27FC236}">
                <a16:creationId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309207122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74"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p:titleStyle>
    <p:body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Knut_(polar_bear)"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nowaddiction.org/2014/04/polar-bear-cub-nestled-with-mother-will-fill-your-heart-with-warm-fuzzy-feelings.html"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11B0B3-5679-4759-90B8-3B908C4CB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06"/>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90000" y="395289"/>
            <a:ext cx="4075200" cy="2226688"/>
          </a:xfrm>
        </p:spPr>
        <p:txBody>
          <a:bodyPr>
            <a:normAutofit/>
          </a:bodyPr>
          <a:lstStyle/>
          <a:p>
            <a:r>
              <a:rPr lang="en-US" dirty="0">
                <a:cs typeface="Calibri Light"/>
              </a:rPr>
              <a:t>Polar Bears In Extinction</a:t>
            </a:r>
            <a:endParaRPr lang="en-US" dirty="0"/>
          </a:p>
        </p:txBody>
      </p:sp>
      <p:sp>
        <p:nvSpPr>
          <p:cNvPr id="3" name="Subtitle 2"/>
          <p:cNvSpPr>
            <a:spLocks noGrp="1"/>
          </p:cNvSpPr>
          <p:nvPr>
            <p:ph type="subTitle" idx="1"/>
          </p:nvPr>
        </p:nvSpPr>
        <p:spPr>
          <a:xfrm>
            <a:off x="990000" y="4248000"/>
            <a:ext cx="4075200" cy="2070001"/>
          </a:xfrm>
        </p:spPr>
        <p:txBody>
          <a:bodyPr vert="horz" lIns="91440" tIns="45720" rIns="91440" bIns="45720" rtlCol="0" anchor="t">
            <a:normAutofit/>
          </a:bodyPr>
          <a:lstStyle/>
          <a:p>
            <a:r>
              <a:rPr lang="en-US" dirty="0">
                <a:solidFill>
                  <a:srgbClr val="000000"/>
                </a:solidFill>
                <a:cs typeface="Calibri"/>
              </a:rPr>
              <a:t>By Caspian Merriman-Bonde, who loves all animals.</a:t>
            </a:r>
            <a:endParaRPr lang="en-US" dirty="0">
              <a:solidFill>
                <a:srgbClr val="000000"/>
              </a:solidFill>
            </a:endParaRPr>
          </a:p>
        </p:txBody>
      </p:sp>
      <p:grpSp>
        <p:nvGrpSpPr>
          <p:cNvPr id="11" name="Group 10">
            <a:extLst>
              <a:ext uri="{FF2B5EF4-FFF2-40B4-BE49-F238E27FC236}">
                <a16:creationId xmlns:a16="http://schemas.microsoft.com/office/drawing/2014/main" id="{50F37AA1-A09B-4E28-987B-38E5060E1B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19525" y="2840038"/>
            <a:ext cx="2216150" cy="1177924"/>
            <a:chOff x="4987925" y="2840038"/>
            <a:chExt cx="2216150" cy="1177924"/>
          </a:xfrm>
        </p:grpSpPr>
        <p:sp>
          <p:nvSpPr>
            <p:cNvPr id="12" name="Rectangle 11">
              <a:extLst>
                <a:ext uri="{FF2B5EF4-FFF2-40B4-BE49-F238E27FC236}">
                  <a16:creationId xmlns:a16="http://schemas.microsoft.com/office/drawing/2014/main" id="{9874D018-FDBA-4AD4-8C74-17D41F4FB6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DB43F5C4-EF74-49F4-97CB-97938DDC2FF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14" name="Group 13">
                <a:extLst>
                  <a:ext uri="{FF2B5EF4-FFF2-40B4-BE49-F238E27FC236}">
                    <a16:creationId xmlns:a16="http://schemas.microsoft.com/office/drawing/2014/main" id="{B74E0761-A6EC-4896-A2D4-97A0AF0AA00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19" name="Freeform 68">
                  <a:extLst>
                    <a:ext uri="{FF2B5EF4-FFF2-40B4-BE49-F238E27FC236}">
                      <a16:creationId xmlns:a16="http://schemas.microsoft.com/office/drawing/2014/main" id="{E02DDA0C-BC2F-4EA7-B34E-E0A38B82BA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69">
                  <a:extLst>
                    <a:ext uri="{FF2B5EF4-FFF2-40B4-BE49-F238E27FC236}">
                      <a16:creationId xmlns:a16="http://schemas.microsoft.com/office/drawing/2014/main" id="{CF13B05D-4163-4B4E-A2D2-FA7ED94682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1" name="Line 70">
                  <a:extLst>
                    <a:ext uri="{FF2B5EF4-FFF2-40B4-BE49-F238E27FC236}">
                      <a16:creationId xmlns:a16="http://schemas.microsoft.com/office/drawing/2014/main" id="{6D222543-B140-45C1-A731-C56E6B3A17C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21D25868-4B38-41A5-8DA7-BB01E853424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16" name="Freeform 68">
                  <a:extLst>
                    <a:ext uri="{FF2B5EF4-FFF2-40B4-BE49-F238E27FC236}">
                      <a16:creationId xmlns:a16="http://schemas.microsoft.com/office/drawing/2014/main" id="{9BA6FA89-CCD8-4CC0-954F-FBBFA59737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69">
                  <a:extLst>
                    <a:ext uri="{FF2B5EF4-FFF2-40B4-BE49-F238E27FC236}">
                      <a16:creationId xmlns:a16="http://schemas.microsoft.com/office/drawing/2014/main" id="{73005E59-2B44-4A62-A8F1-504FB17060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Line 70">
                  <a:extLst>
                    <a:ext uri="{FF2B5EF4-FFF2-40B4-BE49-F238E27FC236}">
                      <a16:creationId xmlns:a16="http://schemas.microsoft.com/office/drawing/2014/main" id="{C9AB3E16-8B92-47B2-BA2E-02935767A80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pic>
        <p:nvPicPr>
          <p:cNvPr id="4" name="Picture 3" descr="Three polar bears by a log on a beach">
            <a:extLst>
              <a:ext uri="{FF2B5EF4-FFF2-40B4-BE49-F238E27FC236}">
                <a16:creationId xmlns:a16="http://schemas.microsoft.com/office/drawing/2014/main" id="{98046A98-F35A-4545-A726-ED14B43D5055}"/>
              </a:ext>
            </a:extLst>
          </p:cNvPr>
          <p:cNvPicPr>
            <a:picLocks noChangeAspect="1"/>
          </p:cNvPicPr>
          <p:nvPr/>
        </p:nvPicPr>
        <p:blipFill rotWithShape="1">
          <a:blip r:embed="rId2"/>
          <a:srcRect l="23810" r="19229" b="-2"/>
          <a:stretch/>
        </p:blipFill>
        <p:spPr>
          <a:xfrm>
            <a:off x="6080462" y="6306"/>
            <a:ext cx="6111538" cy="6858000"/>
          </a:xfrm>
          <a:prstGeom prst="rect">
            <a:avLst/>
          </a:prstGeom>
        </p:spPr>
      </p:pic>
    </p:spTree>
    <p:extLst>
      <p:ext uri="{BB962C8B-B14F-4D97-AF65-F5344CB8AC3E}">
        <p14:creationId xmlns:p14="http://schemas.microsoft.com/office/powerpoint/2010/main" val="10985722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0.70"/>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heckerboard(across)">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12" name="Group 11">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4"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3"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useBgFill="1">
        <p:nvSpPr>
          <p:cNvPr id="17" name="Rectangle 16">
            <a:extLst>
              <a:ext uri="{FF2B5EF4-FFF2-40B4-BE49-F238E27FC236}">
                <a16:creationId xmlns:a16="http://schemas.microsoft.com/office/drawing/2014/main" id="{44CA2EAD-E7C7-4F64-924A-52D34FD759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2A15E2-3C1F-4A1E-9A9C-E6DF50EE8E6A}"/>
              </a:ext>
            </a:extLst>
          </p:cNvPr>
          <p:cNvSpPr>
            <a:spLocks noGrp="1"/>
          </p:cNvSpPr>
          <p:nvPr>
            <p:ph type="title"/>
          </p:nvPr>
        </p:nvSpPr>
        <p:spPr>
          <a:xfrm>
            <a:off x="4875975" y="1080000"/>
            <a:ext cx="6307200" cy="2185200"/>
          </a:xfrm>
        </p:spPr>
        <p:txBody>
          <a:bodyPr vert="horz" lIns="91440" tIns="45720" rIns="91440" bIns="45720" rtlCol="0" anchor="b" anchorCtr="0">
            <a:normAutofit/>
          </a:bodyPr>
          <a:lstStyle/>
          <a:p>
            <a:pPr algn="ctr"/>
            <a:r>
              <a:rPr lang="en-US" sz="4800"/>
              <a:t>Polar Bears: How They Are Becoming Extinct</a:t>
            </a:r>
          </a:p>
        </p:txBody>
      </p:sp>
      <p:sp>
        <p:nvSpPr>
          <p:cNvPr id="3" name="Content Placeholder 2">
            <a:extLst>
              <a:ext uri="{FF2B5EF4-FFF2-40B4-BE49-F238E27FC236}">
                <a16:creationId xmlns:a16="http://schemas.microsoft.com/office/drawing/2014/main" id="{EBBE9473-A8BE-4E78-B99C-1D12D9E6E457}"/>
              </a:ext>
            </a:extLst>
          </p:cNvPr>
          <p:cNvSpPr>
            <a:spLocks noGrp="1"/>
          </p:cNvSpPr>
          <p:nvPr>
            <p:ph idx="1"/>
          </p:nvPr>
        </p:nvSpPr>
        <p:spPr>
          <a:xfrm>
            <a:off x="4875975" y="4068000"/>
            <a:ext cx="6307200" cy="1710500"/>
          </a:xfrm>
        </p:spPr>
        <p:txBody>
          <a:bodyPr vert="horz" lIns="91440" tIns="45720" rIns="91440" bIns="45720" rtlCol="0" anchor="t">
            <a:normAutofit fontScale="70000" lnSpcReduction="20000"/>
          </a:bodyPr>
          <a:lstStyle/>
          <a:p>
            <a:pPr marL="0" indent="0" algn="ctr">
              <a:lnSpc>
                <a:spcPct val="125000"/>
              </a:lnSpc>
              <a:buNone/>
            </a:pPr>
            <a:r>
              <a:rPr lang="en-US" sz="2400" dirty="0">
                <a:solidFill>
                  <a:srgbClr val="000000"/>
                </a:solidFill>
              </a:rPr>
              <a:t>Polar bears are precious animals, and all these tours through the Arctic that are heating up, melting, and smashing the ice, are destroying polar bear homes. Instead, we need to make an eco-tour that does not melt or break the ice, but does show people the wonders of the Arctic without destroying it. </a:t>
            </a:r>
            <a:endParaRPr lang="en-US" sz="2400" dirty="0"/>
          </a:p>
        </p:txBody>
      </p:sp>
      <p:pic>
        <p:nvPicPr>
          <p:cNvPr id="5" name="Picture 4" descr="Polar bear with cubs in snow">
            <a:extLst>
              <a:ext uri="{FF2B5EF4-FFF2-40B4-BE49-F238E27FC236}">
                <a16:creationId xmlns:a16="http://schemas.microsoft.com/office/drawing/2014/main" id="{36DF3AAD-61C9-49DF-8650-B154A1D2B2D2}"/>
              </a:ext>
            </a:extLst>
          </p:cNvPr>
          <p:cNvPicPr>
            <a:picLocks noChangeAspect="1"/>
          </p:cNvPicPr>
          <p:nvPr/>
        </p:nvPicPr>
        <p:blipFill rotWithShape="1">
          <a:blip r:embed="rId2"/>
          <a:srcRect l="44061" r="16926" b="-8"/>
          <a:stretch/>
        </p:blipFill>
        <p:spPr>
          <a:xfrm>
            <a:off x="20" y="10"/>
            <a:ext cx="3863955" cy="6857989"/>
          </a:xfrm>
          <a:prstGeom prst="rect">
            <a:avLst/>
          </a:prstGeom>
        </p:spPr>
      </p:pic>
      <p:cxnSp>
        <p:nvCxnSpPr>
          <p:cNvPr id="19" name="Straight Connector 18">
            <a:extLst>
              <a:ext uri="{FF2B5EF4-FFF2-40B4-BE49-F238E27FC236}">
                <a16:creationId xmlns:a16="http://schemas.microsoft.com/office/drawing/2014/main" id="{9E7C23BC-DAA6-40E1-8166-B8C4439D1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59575"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0334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p:tgtEl>
                                          <p:spTgt spid="3"/>
                                        </p:tgtEl>
                                        <p:attrNameLst>
                                          <p:attrName>ppt_y</p:attrName>
                                        </p:attrNameLst>
                                      </p:cBhvr>
                                      <p:tavLst>
                                        <p:tav tm="0">
                                          <p:val>
                                            <p:strVal val="#ppt_y+#ppt_h*1.125000"/>
                                          </p:val>
                                        </p:tav>
                                        <p:tav tm="100000">
                                          <p:val>
                                            <p:strVal val="#ppt_y"/>
                                          </p:val>
                                        </p:tav>
                                      </p:tavLst>
                                    </p:anim>
                                    <p:animEffect transition="in" filter="wipe(up)">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B65AA36A-D7CC-493C-A0EE-F8AC3564D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E2522D-0BA6-43E6-8450-211462A30503}"/>
              </a:ext>
            </a:extLst>
          </p:cNvPr>
          <p:cNvSpPr>
            <a:spLocks noGrp="1"/>
          </p:cNvSpPr>
          <p:nvPr>
            <p:ph type="title"/>
          </p:nvPr>
        </p:nvSpPr>
        <p:spPr>
          <a:xfrm>
            <a:off x="7766050" y="395289"/>
            <a:ext cx="3886200" cy="1594290"/>
          </a:xfrm>
        </p:spPr>
        <p:txBody>
          <a:bodyPr wrap="square" anchor="b">
            <a:normAutofit/>
          </a:bodyPr>
          <a:lstStyle/>
          <a:p>
            <a:pPr algn="ctr"/>
            <a:r>
              <a:rPr lang="en-US" dirty="0"/>
              <a:t>How We Can Save Polar Bears</a:t>
            </a:r>
            <a:endParaRPr lang="en-US"/>
          </a:p>
        </p:txBody>
      </p:sp>
      <p:pic>
        <p:nvPicPr>
          <p:cNvPr id="28" name="Picture 27" descr="Smoke coming out of power plant">
            <a:extLst>
              <a:ext uri="{FF2B5EF4-FFF2-40B4-BE49-F238E27FC236}">
                <a16:creationId xmlns:a16="http://schemas.microsoft.com/office/drawing/2014/main" id="{0804CDF1-858E-479A-90A3-C5D8843F6959}"/>
              </a:ext>
            </a:extLst>
          </p:cNvPr>
          <p:cNvPicPr>
            <a:picLocks noChangeAspect="1"/>
          </p:cNvPicPr>
          <p:nvPr/>
        </p:nvPicPr>
        <p:blipFill rotWithShape="1">
          <a:blip r:embed="rId2"/>
          <a:srcRect l="25503" r="4404" b="-3"/>
          <a:stretch/>
        </p:blipFill>
        <p:spPr>
          <a:xfrm>
            <a:off x="20" y="10"/>
            <a:ext cx="7211993" cy="6857990"/>
          </a:xfrm>
          <a:prstGeom prst="rect">
            <a:avLst/>
          </a:prstGeom>
        </p:spPr>
      </p:pic>
      <p:cxnSp>
        <p:nvCxnSpPr>
          <p:cNvPr id="34" name="Straight Connector 33">
            <a:extLst>
              <a:ext uri="{FF2B5EF4-FFF2-40B4-BE49-F238E27FC236}">
                <a16:creationId xmlns:a16="http://schemas.microsoft.com/office/drawing/2014/main" id="{E1C2E33F-4B1D-4F8B-B721-96313EA294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39150"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49F4DD8-70AC-48A2-BB96-BFF19F261E30}"/>
              </a:ext>
            </a:extLst>
          </p:cNvPr>
          <p:cNvSpPr>
            <a:spLocks noGrp="1"/>
          </p:cNvSpPr>
          <p:nvPr>
            <p:ph idx="1"/>
          </p:nvPr>
        </p:nvSpPr>
        <p:spPr>
          <a:xfrm>
            <a:off x="8172006" y="2877018"/>
            <a:ext cx="3060000" cy="2938561"/>
          </a:xfrm>
        </p:spPr>
        <p:txBody>
          <a:bodyPr vert="horz" lIns="91440" tIns="45720" rIns="91440" bIns="45720" rtlCol="0" anchor="t">
            <a:normAutofit/>
          </a:bodyPr>
          <a:lstStyle/>
          <a:p>
            <a:pPr marL="359410" indent="-359410">
              <a:lnSpc>
                <a:spcPct val="140000"/>
              </a:lnSpc>
            </a:pPr>
            <a:r>
              <a:rPr lang="en-US" sz="1600" dirty="0">
                <a:solidFill>
                  <a:srgbClr val="000000"/>
                </a:solidFill>
              </a:rPr>
              <a:t>To save the bears, we must stop greenhouse gasses. To do that, we must stop using fuel, and use electricity. We must stop landfill and stop releasing fumes into the air. Can YOU do that?</a:t>
            </a:r>
            <a:endParaRPr lang="en-US" sz="1600" dirty="0"/>
          </a:p>
        </p:txBody>
      </p:sp>
    </p:spTree>
    <p:extLst>
      <p:ext uri="{BB962C8B-B14F-4D97-AF65-F5344CB8AC3E}">
        <p14:creationId xmlns:p14="http://schemas.microsoft.com/office/powerpoint/2010/main" val="30223918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 calcmode="lin" valueType="num">
                                      <p:cBhvr>
                                        <p:cTn id="22" dur="1000" fill="hold"/>
                                        <p:tgtEl>
                                          <p:spTgt spid="3"/>
                                        </p:tgtEl>
                                        <p:attrNameLst>
                                          <p:attrName>style.rotation</p:attrName>
                                        </p:attrNameLst>
                                      </p:cBhvr>
                                      <p:tavLst>
                                        <p:tav tm="0">
                                          <p:val>
                                            <p:fltVal val="90"/>
                                          </p:val>
                                        </p:tav>
                                        <p:tav tm="100000">
                                          <p:val>
                                            <p:fltVal val="0"/>
                                          </p:val>
                                        </p:tav>
                                      </p:tavLst>
                                    </p:anim>
                                    <p:animEffect transition="in" filter="fade">
                                      <p:cBhvr>
                                        <p:cTn id="2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B65AA36A-D7CC-493C-A0EE-F8AC3564D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3B7A7A-0528-4793-8DAF-E1CFEF998A3D}"/>
              </a:ext>
            </a:extLst>
          </p:cNvPr>
          <p:cNvSpPr>
            <a:spLocks noGrp="1"/>
          </p:cNvSpPr>
          <p:nvPr>
            <p:ph type="title"/>
          </p:nvPr>
        </p:nvSpPr>
        <p:spPr>
          <a:xfrm>
            <a:off x="7766050" y="395289"/>
            <a:ext cx="3886200" cy="1594290"/>
          </a:xfrm>
        </p:spPr>
        <p:txBody>
          <a:bodyPr wrap="square" anchor="b">
            <a:normAutofit/>
          </a:bodyPr>
          <a:lstStyle/>
          <a:p>
            <a:pPr algn="ctr"/>
            <a:r>
              <a:rPr lang="en-US" dirty="0"/>
              <a:t>Life Cycle Of A Polar Bear</a:t>
            </a:r>
            <a:endParaRPr lang="en-US"/>
          </a:p>
        </p:txBody>
      </p:sp>
      <p:pic>
        <p:nvPicPr>
          <p:cNvPr id="4" name="Picture 4" descr="A polar bear sitting on a rock&#10;&#10;Description automatically generated">
            <a:extLst>
              <a:ext uri="{FF2B5EF4-FFF2-40B4-BE49-F238E27FC236}">
                <a16:creationId xmlns:a16="http://schemas.microsoft.com/office/drawing/2014/main" id="{73848CD5-6049-46D1-AE46-276410656CF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7061" r="4068"/>
          <a:stretch/>
        </p:blipFill>
        <p:spPr>
          <a:xfrm>
            <a:off x="20" y="10"/>
            <a:ext cx="7211993" cy="6857990"/>
          </a:xfrm>
          <a:prstGeom prst="rect">
            <a:avLst/>
          </a:prstGeom>
        </p:spPr>
      </p:pic>
      <p:cxnSp>
        <p:nvCxnSpPr>
          <p:cNvPr id="101" name="Straight Connector 100">
            <a:extLst>
              <a:ext uri="{FF2B5EF4-FFF2-40B4-BE49-F238E27FC236}">
                <a16:creationId xmlns:a16="http://schemas.microsoft.com/office/drawing/2014/main" id="{E1C2E33F-4B1D-4F8B-B721-96313EA294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39150"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926EDFD-EF1C-46D1-A4C7-EC7C1857E608}"/>
              </a:ext>
            </a:extLst>
          </p:cNvPr>
          <p:cNvSpPr>
            <a:spLocks noGrp="1"/>
          </p:cNvSpPr>
          <p:nvPr>
            <p:ph idx="1"/>
          </p:nvPr>
        </p:nvSpPr>
        <p:spPr>
          <a:xfrm>
            <a:off x="8172006" y="2877018"/>
            <a:ext cx="3060000" cy="2938561"/>
          </a:xfrm>
        </p:spPr>
        <p:txBody>
          <a:bodyPr vert="horz" lIns="91440" tIns="45720" rIns="91440" bIns="45720" rtlCol="0" anchor="t">
            <a:normAutofit/>
          </a:bodyPr>
          <a:lstStyle/>
          <a:p>
            <a:pPr marL="359410" indent="-359410">
              <a:lnSpc>
                <a:spcPct val="140000"/>
              </a:lnSpc>
            </a:pPr>
            <a:r>
              <a:rPr lang="en-US" sz="1300" dirty="0">
                <a:solidFill>
                  <a:srgbClr val="000000"/>
                </a:solidFill>
              </a:rPr>
              <a:t>The polar bear starts when it gets fertilized by the male in the female's womb. Then, after 2-3 months, the cub gets born. It stays with its mother for 3 years while being taught to hunt, swim, and dig dens. After those 3 years they are off to fend for themselves. </a:t>
            </a:r>
          </a:p>
        </p:txBody>
      </p:sp>
      <p:sp>
        <p:nvSpPr>
          <p:cNvPr id="5" name="TextBox 4">
            <a:extLst>
              <a:ext uri="{FF2B5EF4-FFF2-40B4-BE49-F238E27FC236}">
                <a16:creationId xmlns:a16="http://schemas.microsoft.com/office/drawing/2014/main" id="{9C23C3A5-C7F6-4885-9334-BF8BBC4A7EFF}"/>
              </a:ext>
            </a:extLst>
          </p:cNvPr>
          <p:cNvSpPr txBox="1"/>
          <p:nvPr/>
        </p:nvSpPr>
        <p:spPr>
          <a:xfrm>
            <a:off x="4595592" y="6657945"/>
            <a:ext cx="261642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4557792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68346D-5E77-4906-AC8D-57FB88F11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F5C564-FA8F-4FE3-8E35-672466F33E98}"/>
              </a:ext>
            </a:extLst>
          </p:cNvPr>
          <p:cNvSpPr>
            <a:spLocks noGrp="1"/>
          </p:cNvSpPr>
          <p:nvPr>
            <p:ph type="title"/>
          </p:nvPr>
        </p:nvSpPr>
        <p:spPr>
          <a:xfrm>
            <a:off x="7112369" y="395297"/>
            <a:ext cx="4078800" cy="1594282"/>
          </a:xfrm>
        </p:spPr>
        <p:txBody>
          <a:bodyPr wrap="square" anchor="b">
            <a:normAutofit/>
          </a:bodyPr>
          <a:lstStyle/>
          <a:p>
            <a:pPr algn="ctr"/>
            <a:r>
              <a:rPr lang="en-US" dirty="0"/>
              <a:t>Zoos &amp; Aquariums</a:t>
            </a:r>
            <a:endParaRPr lang="en-US"/>
          </a:p>
        </p:txBody>
      </p:sp>
      <p:pic>
        <p:nvPicPr>
          <p:cNvPr id="5" name="Picture 4" descr="Polar bear mother and baby crossing ice">
            <a:extLst>
              <a:ext uri="{FF2B5EF4-FFF2-40B4-BE49-F238E27FC236}">
                <a16:creationId xmlns:a16="http://schemas.microsoft.com/office/drawing/2014/main" id="{2E4E64B7-52E4-4D09-8AEC-2B4CFDD389D3}"/>
              </a:ext>
            </a:extLst>
          </p:cNvPr>
          <p:cNvPicPr>
            <a:picLocks noChangeAspect="1"/>
          </p:cNvPicPr>
          <p:nvPr/>
        </p:nvPicPr>
        <p:blipFill rotWithShape="1">
          <a:blip r:embed="rId2"/>
          <a:srcRect l="33191" r="7411" b="-3"/>
          <a:stretch/>
        </p:blipFill>
        <p:spPr>
          <a:xfrm>
            <a:off x="20" y="10"/>
            <a:ext cx="6111518" cy="6857990"/>
          </a:xfrm>
          <a:prstGeom prst="rect">
            <a:avLst/>
          </a:prstGeom>
        </p:spPr>
      </p:pic>
      <p:cxnSp>
        <p:nvCxnSpPr>
          <p:cNvPr id="11" name="Straight Connector 10">
            <a:extLst>
              <a:ext uri="{FF2B5EF4-FFF2-40B4-BE49-F238E27FC236}">
                <a16:creationId xmlns:a16="http://schemas.microsoft.com/office/drawing/2014/main" id="{4CBC1FDF-AE13-4731-B38F-2761BDFDBB0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1769"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A04A4BB-6987-40E1-B698-9D829FFEB2B7}"/>
              </a:ext>
            </a:extLst>
          </p:cNvPr>
          <p:cNvSpPr>
            <a:spLocks noGrp="1"/>
          </p:cNvSpPr>
          <p:nvPr>
            <p:ph idx="1"/>
          </p:nvPr>
        </p:nvSpPr>
        <p:spPr>
          <a:xfrm>
            <a:off x="7112369" y="2877018"/>
            <a:ext cx="4078800" cy="2901482"/>
          </a:xfrm>
        </p:spPr>
        <p:txBody>
          <a:bodyPr vert="horz" lIns="91440" tIns="45720" rIns="91440" bIns="45720" rtlCol="0">
            <a:normAutofit/>
          </a:bodyPr>
          <a:lstStyle/>
          <a:p>
            <a:pPr marL="359410" indent="-359410">
              <a:lnSpc>
                <a:spcPct val="140000"/>
              </a:lnSpc>
            </a:pPr>
            <a:r>
              <a:rPr lang="en-US" sz="1300" dirty="0"/>
              <a:t>Most zoos and aquariums have polar bears in captivity. Some have decided to make a better enclosure for them by adding in objects alike their natural habitat. For example, there was room for the bears to dig, there was a waterfall, a shallow stream, and trees to sit with. Other zoos have got polar bears, but just give them a concrete cage with strong glass. </a:t>
            </a:r>
          </a:p>
        </p:txBody>
      </p:sp>
    </p:spTree>
    <p:extLst>
      <p:ext uri="{BB962C8B-B14F-4D97-AF65-F5344CB8AC3E}">
        <p14:creationId xmlns:p14="http://schemas.microsoft.com/office/powerpoint/2010/main" val="31084872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900" decel="100000" fill="hold"/>
                                        <p:tgtEl>
                                          <p:spTgt spid="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BAD79-3C70-4064-9542-90323C39421A}"/>
              </a:ext>
            </a:extLst>
          </p:cNvPr>
          <p:cNvSpPr>
            <a:spLocks noGrp="1"/>
          </p:cNvSpPr>
          <p:nvPr>
            <p:ph type="title"/>
          </p:nvPr>
        </p:nvSpPr>
        <p:spPr/>
        <p:txBody>
          <a:bodyPr/>
          <a:lstStyle/>
          <a:p>
            <a:r>
              <a:rPr lang="en-US" dirty="0"/>
              <a:t>The End (With bonus polar bear picture)</a:t>
            </a:r>
          </a:p>
        </p:txBody>
      </p:sp>
      <p:pic>
        <p:nvPicPr>
          <p:cNvPr id="4" name="Picture 4" descr="A polar bear sitting on a rock&#10;&#10;Description automatically generated">
            <a:extLst>
              <a:ext uri="{FF2B5EF4-FFF2-40B4-BE49-F238E27FC236}">
                <a16:creationId xmlns:a16="http://schemas.microsoft.com/office/drawing/2014/main" id="{D8AFB378-4DCF-4BEF-BD07-41710BFB1000}"/>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065859" y="1685925"/>
            <a:ext cx="5974018" cy="3982679"/>
          </a:xfrm>
        </p:spPr>
      </p:pic>
      <p:sp>
        <p:nvSpPr>
          <p:cNvPr id="5" name="TextBox 4">
            <a:extLst>
              <a:ext uri="{FF2B5EF4-FFF2-40B4-BE49-F238E27FC236}">
                <a16:creationId xmlns:a16="http://schemas.microsoft.com/office/drawing/2014/main" id="{58C395A1-8811-4E49-AB58-7777C6912B3D}"/>
              </a:ext>
            </a:extLst>
          </p:cNvPr>
          <p:cNvSpPr txBox="1"/>
          <p:nvPr/>
        </p:nvSpPr>
        <p:spPr>
          <a:xfrm rot="-10980000">
            <a:off x="-826017" y="5762316"/>
            <a:ext cx="223868" cy="173726"/>
          </a:xfrm>
          <a:prstGeom prst="rect">
            <a:avLst/>
          </a:prstGeom>
        </p:spPr>
        <p:txBody>
          <a:bodyPr>
            <a:normAutofit fontScale="25000" lnSpcReduction="20000"/>
          </a:bodyPr>
          <a:lstStyle/>
          <a:p>
            <a:r>
              <a:rPr lang="en-US">
                <a:hlinkClick r:id="rId3"/>
              </a:rPr>
              <a:t>This Photo</a:t>
            </a:r>
            <a:r>
              <a:rPr lang="en-US"/>
              <a:t> by Unknown author is licensed under </a:t>
            </a:r>
            <a:r>
              <a:rPr lang="en-US">
                <a:hlinkClick r:id="rId4"/>
              </a:rPr>
              <a:t>CC BY</a:t>
            </a:r>
            <a:r>
              <a:rPr lang="en-US"/>
              <a:t>.</a:t>
            </a:r>
          </a:p>
        </p:txBody>
      </p:sp>
    </p:spTree>
    <p:extLst>
      <p:ext uri="{BB962C8B-B14F-4D97-AF65-F5344CB8AC3E}">
        <p14:creationId xmlns:p14="http://schemas.microsoft.com/office/powerpoint/2010/main" val="7189321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rostyVTI">
  <a:themeElements>
    <a:clrScheme name="AnalogousFromLightSeedRightStep">
      <a:dk1>
        <a:srgbClr val="000000"/>
      </a:dk1>
      <a:lt1>
        <a:srgbClr val="FFFFFF"/>
      </a:lt1>
      <a:dk2>
        <a:srgbClr val="412924"/>
      </a:dk2>
      <a:lt2>
        <a:srgbClr val="E8E5E2"/>
      </a:lt2>
      <a:accent1>
        <a:srgbClr val="87A4BE"/>
      </a:accent1>
      <a:accent2>
        <a:srgbClr val="7F86BA"/>
      </a:accent2>
      <a:accent3>
        <a:srgbClr val="A596C6"/>
      </a:accent3>
      <a:accent4>
        <a:srgbClr val="A97FBA"/>
      </a:accent4>
      <a:accent5>
        <a:srgbClr val="C492BD"/>
      </a:accent5>
      <a:accent6>
        <a:srgbClr val="BA7F99"/>
      </a:accent6>
      <a:hlink>
        <a:srgbClr val="9F7C5D"/>
      </a:hlink>
      <a:folHlink>
        <a:srgbClr val="7F7F7F"/>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yVTI" id="{DD283BC3-E0B6-4E4B-91CF-F0F54D51BB21}" vid="{3EE220F7-F497-4893-BE1F-7BB1D607421B}"/>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FrostyVTI</vt:lpstr>
      <vt:lpstr>Polar Bears In Extinction</vt:lpstr>
      <vt:lpstr>Polar Bears: How They Are Becoming Extinct</vt:lpstr>
      <vt:lpstr>How We Can Save Polar Bears</vt:lpstr>
      <vt:lpstr>Life Cycle Of A Polar Bear</vt:lpstr>
      <vt:lpstr>Zoos &amp; Aquariums</vt:lpstr>
      <vt:lpstr>The End (With bonus polar bear picture)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138</cp:revision>
  <dcterms:created xsi:type="dcterms:W3CDTF">2021-01-28T11:38:28Z</dcterms:created>
  <dcterms:modified xsi:type="dcterms:W3CDTF">2021-02-06T16:56:39Z</dcterms:modified>
</cp:coreProperties>
</file>