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7B7354-F561-0649-97BA-D3D13BE5D177}" v="3" dt="2021-02-02T12:02:12.2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0"/>
    <p:restoredTop sz="94716"/>
  </p:normalViewPr>
  <p:slideViewPr>
    <p:cSldViewPr snapToGrid="0" snapToObjects="1">
      <p:cViewPr varScale="1">
        <p:scale>
          <a:sx n="82" d="100"/>
          <a:sy n="82" d="100"/>
        </p:scale>
        <p:origin x="144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E20FF-2A70-0E46-AE98-83D981E06DA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29C6F5-EF1B-894B-AB6B-0DF5DE80B19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C2478A-633B-BA40-8DE0-982C95CDD176}"/>
              </a:ext>
            </a:extLst>
          </p:cNvPr>
          <p:cNvSpPr>
            <a:spLocks noGrp="1"/>
          </p:cNvSpPr>
          <p:nvPr>
            <p:ph type="dt" sz="half" idx="10"/>
          </p:nvPr>
        </p:nvSpPr>
        <p:spPr/>
        <p:txBody>
          <a:bodyPr/>
          <a:lstStyle/>
          <a:p>
            <a:fld id="{6434BE37-3453-DB42-970D-4156BD635AD8}" type="datetimeFigureOut">
              <a:rPr lang="en-US" smtClean="0"/>
              <a:t>2/2/21</a:t>
            </a:fld>
            <a:endParaRPr lang="en-US"/>
          </a:p>
        </p:txBody>
      </p:sp>
      <p:sp>
        <p:nvSpPr>
          <p:cNvPr id="5" name="Footer Placeholder 4">
            <a:extLst>
              <a:ext uri="{FF2B5EF4-FFF2-40B4-BE49-F238E27FC236}">
                <a16:creationId xmlns:a16="http://schemas.microsoft.com/office/drawing/2014/main" id="{4C982389-93E5-894E-A992-8C29BB9029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399133-261F-D84B-BE46-01B713FC7097}"/>
              </a:ext>
            </a:extLst>
          </p:cNvPr>
          <p:cNvSpPr>
            <a:spLocks noGrp="1"/>
          </p:cNvSpPr>
          <p:nvPr>
            <p:ph type="sldNum" sz="quarter" idx="12"/>
          </p:nvPr>
        </p:nvSpPr>
        <p:spPr/>
        <p:txBody>
          <a:bodyPr/>
          <a:lstStyle/>
          <a:p>
            <a:fld id="{54B0438A-146D-264E-8E50-741AA3CCAD7E}" type="slidenum">
              <a:rPr lang="en-US" smtClean="0"/>
              <a:t>‹#›</a:t>
            </a:fld>
            <a:endParaRPr lang="en-US"/>
          </a:p>
        </p:txBody>
      </p:sp>
    </p:spTree>
    <p:extLst>
      <p:ext uri="{BB962C8B-B14F-4D97-AF65-F5344CB8AC3E}">
        <p14:creationId xmlns:p14="http://schemas.microsoft.com/office/powerpoint/2010/main" val="3232556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1E487-3CD5-A845-85AF-1E8F8A843B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68B411-0A63-6A46-B0F0-3A4DFFF940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2F84B8-EBC5-6E47-A2F9-7F50C2F8BE98}"/>
              </a:ext>
            </a:extLst>
          </p:cNvPr>
          <p:cNvSpPr>
            <a:spLocks noGrp="1"/>
          </p:cNvSpPr>
          <p:nvPr>
            <p:ph type="dt" sz="half" idx="10"/>
          </p:nvPr>
        </p:nvSpPr>
        <p:spPr/>
        <p:txBody>
          <a:bodyPr/>
          <a:lstStyle/>
          <a:p>
            <a:fld id="{6434BE37-3453-DB42-970D-4156BD635AD8}" type="datetimeFigureOut">
              <a:rPr lang="en-US" smtClean="0"/>
              <a:t>2/2/21</a:t>
            </a:fld>
            <a:endParaRPr lang="en-US"/>
          </a:p>
        </p:txBody>
      </p:sp>
      <p:sp>
        <p:nvSpPr>
          <p:cNvPr id="5" name="Footer Placeholder 4">
            <a:extLst>
              <a:ext uri="{FF2B5EF4-FFF2-40B4-BE49-F238E27FC236}">
                <a16:creationId xmlns:a16="http://schemas.microsoft.com/office/drawing/2014/main" id="{E1EC5486-A686-C546-A075-49DBC732AE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26D99B-03F1-524C-9127-754F9C84EE4F}"/>
              </a:ext>
            </a:extLst>
          </p:cNvPr>
          <p:cNvSpPr>
            <a:spLocks noGrp="1"/>
          </p:cNvSpPr>
          <p:nvPr>
            <p:ph type="sldNum" sz="quarter" idx="12"/>
          </p:nvPr>
        </p:nvSpPr>
        <p:spPr/>
        <p:txBody>
          <a:bodyPr/>
          <a:lstStyle/>
          <a:p>
            <a:fld id="{54B0438A-146D-264E-8E50-741AA3CCAD7E}" type="slidenum">
              <a:rPr lang="en-US" smtClean="0"/>
              <a:t>‹#›</a:t>
            </a:fld>
            <a:endParaRPr lang="en-US"/>
          </a:p>
        </p:txBody>
      </p:sp>
    </p:spTree>
    <p:extLst>
      <p:ext uri="{BB962C8B-B14F-4D97-AF65-F5344CB8AC3E}">
        <p14:creationId xmlns:p14="http://schemas.microsoft.com/office/powerpoint/2010/main" val="430210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424441-0E32-D649-9B9C-98EAC4DBD1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6E6D17-CF5D-C24C-834F-0DFD3E5A36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FAA127-ABA6-F047-BA0C-4253C05C13E0}"/>
              </a:ext>
            </a:extLst>
          </p:cNvPr>
          <p:cNvSpPr>
            <a:spLocks noGrp="1"/>
          </p:cNvSpPr>
          <p:nvPr>
            <p:ph type="dt" sz="half" idx="10"/>
          </p:nvPr>
        </p:nvSpPr>
        <p:spPr/>
        <p:txBody>
          <a:bodyPr/>
          <a:lstStyle/>
          <a:p>
            <a:fld id="{6434BE37-3453-DB42-970D-4156BD635AD8}" type="datetimeFigureOut">
              <a:rPr lang="en-US" smtClean="0"/>
              <a:t>2/2/21</a:t>
            </a:fld>
            <a:endParaRPr lang="en-US"/>
          </a:p>
        </p:txBody>
      </p:sp>
      <p:sp>
        <p:nvSpPr>
          <p:cNvPr id="5" name="Footer Placeholder 4">
            <a:extLst>
              <a:ext uri="{FF2B5EF4-FFF2-40B4-BE49-F238E27FC236}">
                <a16:creationId xmlns:a16="http://schemas.microsoft.com/office/drawing/2014/main" id="{BB26D9AC-5AAE-C842-8B4C-E4CE6E11B4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C3E593-B6C6-D644-9E6F-1738FD15BE75}"/>
              </a:ext>
            </a:extLst>
          </p:cNvPr>
          <p:cNvSpPr>
            <a:spLocks noGrp="1"/>
          </p:cNvSpPr>
          <p:nvPr>
            <p:ph type="sldNum" sz="quarter" idx="12"/>
          </p:nvPr>
        </p:nvSpPr>
        <p:spPr/>
        <p:txBody>
          <a:bodyPr/>
          <a:lstStyle/>
          <a:p>
            <a:fld id="{54B0438A-146D-264E-8E50-741AA3CCAD7E}" type="slidenum">
              <a:rPr lang="en-US" smtClean="0"/>
              <a:t>‹#›</a:t>
            </a:fld>
            <a:endParaRPr lang="en-US"/>
          </a:p>
        </p:txBody>
      </p:sp>
    </p:spTree>
    <p:extLst>
      <p:ext uri="{BB962C8B-B14F-4D97-AF65-F5344CB8AC3E}">
        <p14:creationId xmlns:p14="http://schemas.microsoft.com/office/powerpoint/2010/main" val="821164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B2D3F-BFBB-6743-8A0A-AC383AAEE0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EA05DC-4391-A54F-93A1-1BC758D114B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8701FF-1C41-ED49-A1FA-BCE067C99F50}"/>
              </a:ext>
            </a:extLst>
          </p:cNvPr>
          <p:cNvSpPr>
            <a:spLocks noGrp="1"/>
          </p:cNvSpPr>
          <p:nvPr>
            <p:ph type="dt" sz="half" idx="10"/>
          </p:nvPr>
        </p:nvSpPr>
        <p:spPr/>
        <p:txBody>
          <a:bodyPr/>
          <a:lstStyle/>
          <a:p>
            <a:fld id="{6434BE37-3453-DB42-970D-4156BD635AD8}" type="datetimeFigureOut">
              <a:rPr lang="en-US" smtClean="0"/>
              <a:t>2/2/21</a:t>
            </a:fld>
            <a:endParaRPr lang="en-US"/>
          </a:p>
        </p:txBody>
      </p:sp>
      <p:sp>
        <p:nvSpPr>
          <p:cNvPr id="5" name="Footer Placeholder 4">
            <a:extLst>
              <a:ext uri="{FF2B5EF4-FFF2-40B4-BE49-F238E27FC236}">
                <a16:creationId xmlns:a16="http://schemas.microsoft.com/office/drawing/2014/main" id="{A74C0A4C-A175-3243-8DA3-13EE10AE66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AFA4E3-BC68-134C-B0F5-944AAB0C9D67}"/>
              </a:ext>
            </a:extLst>
          </p:cNvPr>
          <p:cNvSpPr>
            <a:spLocks noGrp="1"/>
          </p:cNvSpPr>
          <p:nvPr>
            <p:ph type="sldNum" sz="quarter" idx="12"/>
          </p:nvPr>
        </p:nvSpPr>
        <p:spPr/>
        <p:txBody>
          <a:bodyPr/>
          <a:lstStyle/>
          <a:p>
            <a:fld id="{54B0438A-146D-264E-8E50-741AA3CCAD7E}" type="slidenum">
              <a:rPr lang="en-US" smtClean="0"/>
              <a:t>‹#›</a:t>
            </a:fld>
            <a:endParaRPr lang="en-US"/>
          </a:p>
        </p:txBody>
      </p:sp>
    </p:spTree>
    <p:extLst>
      <p:ext uri="{BB962C8B-B14F-4D97-AF65-F5344CB8AC3E}">
        <p14:creationId xmlns:p14="http://schemas.microsoft.com/office/powerpoint/2010/main" val="3440391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26494-1059-BD47-8EF1-A8FBF72BC6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6327378-2E57-5440-9052-7C9364FFE6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A85B1EF-7610-2A45-B800-2227B3987931}"/>
              </a:ext>
            </a:extLst>
          </p:cNvPr>
          <p:cNvSpPr>
            <a:spLocks noGrp="1"/>
          </p:cNvSpPr>
          <p:nvPr>
            <p:ph type="dt" sz="half" idx="10"/>
          </p:nvPr>
        </p:nvSpPr>
        <p:spPr/>
        <p:txBody>
          <a:bodyPr/>
          <a:lstStyle/>
          <a:p>
            <a:fld id="{6434BE37-3453-DB42-970D-4156BD635AD8}" type="datetimeFigureOut">
              <a:rPr lang="en-US" smtClean="0"/>
              <a:t>2/2/21</a:t>
            </a:fld>
            <a:endParaRPr lang="en-US"/>
          </a:p>
        </p:txBody>
      </p:sp>
      <p:sp>
        <p:nvSpPr>
          <p:cNvPr id="5" name="Footer Placeholder 4">
            <a:extLst>
              <a:ext uri="{FF2B5EF4-FFF2-40B4-BE49-F238E27FC236}">
                <a16:creationId xmlns:a16="http://schemas.microsoft.com/office/drawing/2014/main" id="{AA2C03B7-B4C2-C140-BB99-849D93E247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B3AAD6-A3B4-EC40-A999-1E3EE025F2F7}"/>
              </a:ext>
            </a:extLst>
          </p:cNvPr>
          <p:cNvSpPr>
            <a:spLocks noGrp="1"/>
          </p:cNvSpPr>
          <p:nvPr>
            <p:ph type="sldNum" sz="quarter" idx="12"/>
          </p:nvPr>
        </p:nvSpPr>
        <p:spPr/>
        <p:txBody>
          <a:bodyPr/>
          <a:lstStyle/>
          <a:p>
            <a:fld id="{54B0438A-146D-264E-8E50-741AA3CCAD7E}" type="slidenum">
              <a:rPr lang="en-US" smtClean="0"/>
              <a:t>‹#›</a:t>
            </a:fld>
            <a:endParaRPr lang="en-US"/>
          </a:p>
        </p:txBody>
      </p:sp>
    </p:spTree>
    <p:extLst>
      <p:ext uri="{BB962C8B-B14F-4D97-AF65-F5344CB8AC3E}">
        <p14:creationId xmlns:p14="http://schemas.microsoft.com/office/powerpoint/2010/main" val="16773284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E4AC-C78C-D247-93E4-3467DBF86EF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BBD627-5B06-A348-9935-D0B1808F177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8084416-425C-E44B-B901-449D9DE69F9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9098FBA-B424-8A44-9D31-20A9EEA4DDAE}"/>
              </a:ext>
            </a:extLst>
          </p:cNvPr>
          <p:cNvSpPr>
            <a:spLocks noGrp="1"/>
          </p:cNvSpPr>
          <p:nvPr>
            <p:ph type="dt" sz="half" idx="10"/>
          </p:nvPr>
        </p:nvSpPr>
        <p:spPr/>
        <p:txBody>
          <a:bodyPr/>
          <a:lstStyle/>
          <a:p>
            <a:fld id="{6434BE37-3453-DB42-970D-4156BD635AD8}" type="datetimeFigureOut">
              <a:rPr lang="en-US" smtClean="0"/>
              <a:t>2/2/21</a:t>
            </a:fld>
            <a:endParaRPr lang="en-US"/>
          </a:p>
        </p:txBody>
      </p:sp>
      <p:sp>
        <p:nvSpPr>
          <p:cNvPr id="6" name="Footer Placeholder 5">
            <a:extLst>
              <a:ext uri="{FF2B5EF4-FFF2-40B4-BE49-F238E27FC236}">
                <a16:creationId xmlns:a16="http://schemas.microsoft.com/office/drawing/2014/main" id="{2263D915-95A1-D24A-ABCB-C414457557C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0DA221-7E09-9547-85C7-96BDF764BD79}"/>
              </a:ext>
            </a:extLst>
          </p:cNvPr>
          <p:cNvSpPr>
            <a:spLocks noGrp="1"/>
          </p:cNvSpPr>
          <p:nvPr>
            <p:ph type="sldNum" sz="quarter" idx="12"/>
          </p:nvPr>
        </p:nvSpPr>
        <p:spPr/>
        <p:txBody>
          <a:bodyPr/>
          <a:lstStyle/>
          <a:p>
            <a:fld id="{54B0438A-146D-264E-8E50-741AA3CCAD7E}" type="slidenum">
              <a:rPr lang="en-US" smtClean="0"/>
              <a:t>‹#›</a:t>
            </a:fld>
            <a:endParaRPr lang="en-US"/>
          </a:p>
        </p:txBody>
      </p:sp>
    </p:spTree>
    <p:extLst>
      <p:ext uri="{BB962C8B-B14F-4D97-AF65-F5344CB8AC3E}">
        <p14:creationId xmlns:p14="http://schemas.microsoft.com/office/powerpoint/2010/main" val="7880295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DF505-11C6-0745-9C8F-067F490B7C0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5722BD-573A-6943-A75F-B358D3A6F2F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B0BE9E7-863F-314C-B2E6-9183ED2FF5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F8DDD1-BF71-E74B-AC26-472A915023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132B0B-8845-1747-BCA2-50C87EE9CBF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406FD9-28D5-6941-8683-8EC3D3E9C88A}"/>
              </a:ext>
            </a:extLst>
          </p:cNvPr>
          <p:cNvSpPr>
            <a:spLocks noGrp="1"/>
          </p:cNvSpPr>
          <p:nvPr>
            <p:ph type="dt" sz="half" idx="10"/>
          </p:nvPr>
        </p:nvSpPr>
        <p:spPr/>
        <p:txBody>
          <a:bodyPr/>
          <a:lstStyle/>
          <a:p>
            <a:fld id="{6434BE37-3453-DB42-970D-4156BD635AD8}" type="datetimeFigureOut">
              <a:rPr lang="en-US" smtClean="0"/>
              <a:t>2/2/21</a:t>
            </a:fld>
            <a:endParaRPr lang="en-US"/>
          </a:p>
        </p:txBody>
      </p:sp>
      <p:sp>
        <p:nvSpPr>
          <p:cNvPr id="8" name="Footer Placeholder 7">
            <a:extLst>
              <a:ext uri="{FF2B5EF4-FFF2-40B4-BE49-F238E27FC236}">
                <a16:creationId xmlns:a16="http://schemas.microsoft.com/office/drawing/2014/main" id="{95FA99E7-1E55-6449-BBBE-AA5C35E398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341C55-C3A8-9241-B20B-9D9226BEC9B3}"/>
              </a:ext>
            </a:extLst>
          </p:cNvPr>
          <p:cNvSpPr>
            <a:spLocks noGrp="1"/>
          </p:cNvSpPr>
          <p:nvPr>
            <p:ph type="sldNum" sz="quarter" idx="12"/>
          </p:nvPr>
        </p:nvSpPr>
        <p:spPr/>
        <p:txBody>
          <a:bodyPr/>
          <a:lstStyle/>
          <a:p>
            <a:fld id="{54B0438A-146D-264E-8E50-741AA3CCAD7E}" type="slidenum">
              <a:rPr lang="en-US" smtClean="0"/>
              <a:t>‹#›</a:t>
            </a:fld>
            <a:endParaRPr lang="en-US"/>
          </a:p>
        </p:txBody>
      </p:sp>
    </p:spTree>
    <p:extLst>
      <p:ext uri="{BB962C8B-B14F-4D97-AF65-F5344CB8AC3E}">
        <p14:creationId xmlns:p14="http://schemas.microsoft.com/office/powerpoint/2010/main" val="1600437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5990E-292E-2D43-B9E9-51C1D03FFC2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206870-1313-FD49-B6BB-F339F7660912}"/>
              </a:ext>
            </a:extLst>
          </p:cNvPr>
          <p:cNvSpPr>
            <a:spLocks noGrp="1"/>
          </p:cNvSpPr>
          <p:nvPr>
            <p:ph type="dt" sz="half" idx="10"/>
          </p:nvPr>
        </p:nvSpPr>
        <p:spPr/>
        <p:txBody>
          <a:bodyPr/>
          <a:lstStyle/>
          <a:p>
            <a:fld id="{6434BE37-3453-DB42-970D-4156BD635AD8}" type="datetimeFigureOut">
              <a:rPr lang="en-US" smtClean="0"/>
              <a:t>2/2/21</a:t>
            </a:fld>
            <a:endParaRPr lang="en-US"/>
          </a:p>
        </p:txBody>
      </p:sp>
      <p:sp>
        <p:nvSpPr>
          <p:cNvPr id="4" name="Footer Placeholder 3">
            <a:extLst>
              <a:ext uri="{FF2B5EF4-FFF2-40B4-BE49-F238E27FC236}">
                <a16:creationId xmlns:a16="http://schemas.microsoft.com/office/drawing/2014/main" id="{13A4754B-B400-414D-88C1-0E9B52DF65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08605C-FEAC-C547-B4F4-6622C7F45B41}"/>
              </a:ext>
            </a:extLst>
          </p:cNvPr>
          <p:cNvSpPr>
            <a:spLocks noGrp="1"/>
          </p:cNvSpPr>
          <p:nvPr>
            <p:ph type="sldNum" sz="quarter" idx="12"/>
          </p:nvPr>
        </p:nvSpPr>
        <p:spPr/>
        <p:txBody>
          <a:bodyPr/>
          <a:lstStyle/>
          <a:p>
            <a:fld id="{54B0438A-146D-264E-8E50-741AA3CCAD7E}" type="slidenum">
              <a:rPr lang="en-US" smtClean="0"/>
              <a:t>‹#›</a:t>
            </a:fld>
            <a:endParaRPr lang="en-US"/>
          </a:p>
        </p:txBody>
      </p:sp>
    </p:spTree>
    <p:extLst>
      <p:ext uri="{BB962C8B-B14F-4D97-AF65-F5344CB8AC3E}">
        <p14:creationId xmlns:p14="http://schemas.microsoft.com/office/powerpoint/2010/main" val="2068345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2A1443-DCE0-924F-980F-BEC4F8B143B2}"/>
              </a:ext>
            </a:extLst>
          </p:cNvPr>
          <p:cNvSpPr>
            <a:spLocks noGrp="1"/>
          </p:cNvSpPr>
          <p:nvPr>
            <p:ph type="dt" sz="half" idx="10"/>
          </p:nvPr>
        </p:nvSpPr>
        <p:spPr/>
        <p:txBody>
          <a:bodyPr/>
          <a:lstStyle/>
          <a:p>
            <a:fld id="{6434BE37-3453-DB42-970D-4156BD635AD8}" type="datetimeFigureOut">
              <a:rPr lang="en-US" smtClean="0"/>
              <a:t>2/2/21</a:t>
            </a:fld>
            <a:endParaRPr lang="en-US"/>
          </a:p>
        </p:txBody>
      </p:sp>
      <p:sp>
        <p:nvSpPr>
          <p:cNvPr id="3" name="Footer Placeholder 2">
            <a:extLst>
              <a:ext uri="{FF2B5EF4-FFF2-40B4-BE49-F238E27FC236}">
                <a16:creationId xmlns:a16="http://schemas.microsoft.com/office/drawing/2014/main" id="{4B0DD6DD-D741-364A-9A34-7A1068F0956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3B84465-06DD-1A47-8441-C19482E1A203}"/>
              </a:ext>
            </a:extLst>
          </p:cNvPr>
          <p:cNvSpPr>
            <a:spLocks noGrp="1"/>
          </p:cNvSpPr>
          <p:nvPr>
            <p:ph type="sldNum" sz="quarter" idx="12"/>
          </p:nvPr>
        </p:nvSpPr>
        <p:spPr/>
        <p:txBody>
          <a:bodyPr/>
          <a:lstStyle/>
          <a:p>
            <a:fld id="{54B0438A-146D-264E-8E50-741AA3CCAD7E}" type="slidenum">
              <a:rPr lang="en-US" smtClean="0"/>
              <a:t>‹#›</a:t>
            </a:fld>
            <a:endParaRPr lang="en-US"/>
          </a:p>
        </p:txBody>
      </p:sp>
    </p:spTree>
    <p:extLst>
      <p:ext uri="{BB962C8B-B14F-4D97-AF65-F5344CB8AC3E}">
        <p14:creationId xmlns:p14="http://schemas.microsoft.com/office/powerpoint/2010/main" val="300039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E9307-D2D0-A74A-98DE-516D47782A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0DDB8A-1856-EA47-8C26-B505F0F5DF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115B650-296B-9847-A10A-B659723E53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48ADFF-887D-9746-955E-1A135268B09E}"/>
              </a:ext>
            </a:extLst>
          </p:cNvPr>
          <p:cNvSpPr>
            <a:spLocks noGrp="1"/>
          </p:cNvSpPr>
          <p:nvPr>
            <p:ph type="dt" sz="half" idx="10"/>
          </p:nvPr>
        </p:nvSpPr>
        <p:spPr/>
        <p:txBody>
          <a:bodyPr/>
          <a:lstStyle/>
          <a:p>
            <a:fld id="{6434BE37-3453-DB42-970D-4156BD635AD8}" type="datetimeFigureOut">
              <a:rPr lang="en-US" smtClean="0"/>
              <a:t>2/2/21</a:t>
            </a:fld>
            <a:endParaRPr lang="en-US"/>
          </a:p>
        </p:txBody>
      </p:sp>
      <p:sp>
        <p:nvSpPr>
          <p:cNvPr id="6" name="Footer Placeholder 5">
            <a:extLst>
              <a:ext uri="{FF2B5EF4-FFF2-40B4-BE49-F238E27FC236}">
                <a16:creationId xmlns:a16="http://schemas.microsoft.com/office/drawing/2014/main" id="{2D3AB250-FEA3-B742-B82F-2819CED317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7FA4C9-7207-8B42-9D1A-3936CC22E5D8}"/>
              </a:ext>
            </a:extLst>
          </p:cNvPr>
          <p:cNvSpPr>
            <a:spLocks noGrp="1"/>
          </p:cNvSpPr>
          <p:nvPr>
            <p:ph type="sldNum" sz="quarter" idx="12"/>
          </p:nvPr>
        </p:nvSpPr>
        <p:spPr/>
        <p:txBody>
          <a:bodyPr/>
          <a:lstStyle/>
          <a:p>
            <a:fld id="{54B0438A-146D-264E-8E50-741AA3CCAD7E}" type="slidenum">
              <a:rPr lang="en-US" smtClean="0"/>
              <a:t>‹#›</a:t>
            </a:fld>
            <a:endParaRPr lang="en-US"/>
          </a:p>
        </p:txBody>
      </p:sp>
    </p:spTree>
    <p:extLst>
      <p:ext uri="{BB962C8B-B14F-4D97-AF65-F5344CB8AC3E}">
        <p14:creationId xmlns:p14="http://schemas.microsoft.com/office/powerpoint/2010/main" val="1531543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4747F-5F4D-2A43-9DF1-B2C5529290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0E4D01-4D4E-F44D-B1D3-D7899161B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FA5E0B-2B65-D448-A13A-FE2A347F9F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BD210F-490A-0C49-84BB-5E1F61A7979F}"/>
              </a:ext>
            </a:extLst>
          </p:cNvPr>
          <p:cNvSpPr>
            <a:spLocks noGrp="1"/>
          </p:cNvSpPr>
          <p:nvPr>
            <p:ph type="dt" sz="half" idx="10"/>
          </p:nvPr>
        </p:nvSpPr>
        <p:spPr/>
        <p:txBody>
          <a:bodyPr/>
          <a:lstStyle/>
          <a:p>
            <a:fld id="{6434BE37-3453-DB42-970D-4156BD635AD8}" type="datetimeFigureOut">
              <a:rPr lang="en-US" smtClean="0"/>
              <a:t>2/2/21</a:t>
            </a:fld>
            <a:endParaRPr lang="en-US"/>
          </a:p>
        </p:txBody>
      </p:sp>
      <p:sp>
        <p:nvSpPr>
          <p:cNvPr id="6" name="Footer Placeholder 5">
            <a:extLst>
              <a:ext uri="{FF2B5EF4-FFF2-40B4-BE49-F238E27FC236}">
                <a16:creationId xmlns:a16="http://schemas.microsoft.com/office/drawing/2014/main" id="{80E1A310-368D-814C-BC33-CDEB835342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5C8137-A4D8-F84A-AB45-823302C61EEF}"/>
              </a:ext>
            </a:extLst>
          </p:cNvPr>
          <p:cNvSpPr>
            <a:spLocks noGrp="1"/>
          </p:cNvSpPr>
          <p:nvPr>
            <p:ph type="sldNum" sz="quarter" idx="12"/>
          </p:nvPr>
        </p:nvSpPr>
        <p:spPr/>
        <p:txBody>
          <a:bodyPr/>
          <a:lstStyle/>
          <a:p>
            <a:fld id="{54B0438A-146D-264E-8E50-741AA3CCAD7E}" type="slidenum">
              <a:rPr lang="en-US" smtClean="0"/>
              <a:t>‹#›</a:t>
            </a:fld>
            <a:endParaRPr lang="en-US"/>
          </a:p>
        </p:txBody>
      </p:sp>
    </p:spTree>
    <p:extLst>
      <p:ext uri="{BB962C8B-B14F-4D97-AF65-F5344CB8AC3E}">
        <p14:creationId xmlns:p14="http://schemas.microsoft.com/office/powerpoint/2010/main" val="4256776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04AD41-15DB-0C45-B129-1399DA3D75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8F3FF4C-A7E6-3741-A4AB-C6555FCB36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4AF731-4E5E-894C-901D-5E2F715AB9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4BE37-3453-DB42-970D-4156BD635AD8}" type="datetimeFigureOut">
              <a:rPr lang="en-US" smtClean="0"/>
              <a:t>2/2/21</a:t>
            </a:fld>
            <a:endParaRPr lang="en-US"/>
          </a:p>
        </p:txBody>
      </p:sp>
      <p:sp>
        <p:nvSpPr>
          <p:cNvPr id="5" name="Footer Placeholder 4">
            <a:extLst>
              <a:ext uri="{FF2B5EF4-FFF2-40B4-BE49-F238E27FC236}">
                <a16:creationId xmlns:a16="http://schemas.microsoft.com/office/drawing/2014/main" id="{B0C82FBA-677D-D540-9BAF-3E222DB876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FD9491-A0E7-204E-BA3A-0A7711000C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0438A-146D-264E-8E50-741AA3CCAD7E}" type="slidenum">
              <a:rPr lang="en-US" smtClean="0"/>
              <a:t>‹#›</a:t>
            </a:fld>
            <a:endParaRPr lang="en-US"/>
          </a:p>
        </p:txBody>
      </p:sp>
    </p:spTree>
    <p:extLst>
      <p:ext uri="{BB962C8B-B14F-4D97-AF65-F5344CB8AC3E}">
        <p14:creationId xmlns:p14="http://schemas.microsoft.com/office/powerpoint/2010/main" val="41499944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7" name="Rectangle 136">
            <a:extLst>
              <a:ext uri="{FF2B5EF4-FFF2-40B4-BE49-F238E27FC236}">
                <a16:creationId xmlns:a16="http://schemas.microsoft.com/office/drawing/2014/main" id="{27BDFED6-6E33-4606-AFE2-886ADB1C0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8" name="Picture 4" descr="Arctic climate change improves agricultural outlook • Earth.com">
            <a:extLst>
              <a:ext uri="{FF2B5EF4-FFF2-40B4-BE49-F238E27FC236}">
                <a16:creationId xmlns:a16="http://schemas.microsoft.com/office/drawing/2014/main" id="{B306AB60-1770-8342-9569-6E20F476E0B7}"/>
              </a:ext>
            </a:extLst>
          </p:cNvPr>
          <p:cNvPicPr>
            <a:picLocks noChangeAspect="1" noChangeArrowheads="1"/>
          </p:cNvPicPr>
          <p:nvPr/>
        </p:nvPicPr>
        <p:blipFill rotWithShape="1">
          <a:blip r:embed="rId2">
            <a:alphaModFix/>
            <a:extLst>
              <a:ext uri="{28A0092B-C50C-407E-A947-70E740481C1C}">
                <a14:useLocalDpi xmlns:a14="http://schemas.microsoft.com/office/drawing/2010/main" val="0"/>
              </a:ext>
            </a:extLst>
          </a:blip>
          <a:srcRect t="20136" r="1" b="7493"/>
          <a:stretch/>
        </p:blipFill>
        <p:spPr bwMode="auto">
          <a:xfrm>
            <a:off x="4547937" y="-5"/>
            <a:ext cx="7644062" cy="368140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Five surprising effects of Arctic climate change | by WWF | WWF  International | Medium">
            <a:extLst>
              <a:ext uri="{FF2B5EF4-FFF2-40B4-BE49-F238E27FC236}">
                <a16:creationId xmlns:a16="http://schemas.microsoft.com/office/drawing/2014/main" id="{45A0CE04-5DCF-A44F-A1EA-B08E2711877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8855" r="1" b="28697"/>
          <a:stretch/>
        </p:blipFill>
        <p:spPr bwMode="auto">
          <a:xfrm>
            <a:off x="4547938" y="3681409"/>
            <a:ext cx="7644062" cy="3176595"/>
          </a:xfrm>
          <a:prstGeom prst="rect">
            <a:avLst/>
          </a:prstGeom>
          <a:noFill/>
          <a:extLst>
            <a:ext uri="{909E8E84-426E-40DD-AFC4-6F175D3DCCD1}">
              <a14:hiddenFill xmlns:a14="http://schemas.microsoft.com/office/drawing/2010/main">
                <a:solidFill>
                  <a:srgbClr val="FFFFFF"/>
                </a:solidFill>
              </a14:hiddenFill>
            </a:ext>
          </a:extLst>
        </p:spPr>
      </p:pic>
      <p:sp>
        <p:nvSpPr>
          <p:cNvPr id="139" name="Rectangle 138">
            <a:extLst>
              <a:ext uri="{FF2B5EF4-FFF2-40B4-BE49-F238E27FC236}">
                <a16:creationId xmlns:a16="http://schemas.microsoft.com/office/drawing/2014/main" id="{890DEF05-784E-4B61-89E4-04C4ECF4E5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a:gsLst>
              <a:gs pos="36000">
                <a:schemeClr val="tx1">
                  <a:lumMod val="95000"/>
                  <a:lumOff val="5000"/>
                </a:schemeClr>
              </a:gs>
              <a:gs pos="81000">
                <a:schemeClr val="tx1">
                  <a:lumMod val="95000"/>
                  <a:lumOff val="5000"/>
                  <a:alpha val="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E9689D-DD39-844A-B878-CBD36955B061}"/>
              </a:ext>
            </a:extLst>
          </p:cNvPr>
          <p:cNvSpPr>
            <a:spLocks noGrp="1"/>
          </p:cNvSpPr>
          <p:nvPr>
            <p:ph type="ctrTitle"/>
          </p:nvPr>
        </p:nvSpPr>
        <p:spPr>
          <a:xfrm>
            <a:off x="838200" y="1115219"/>
            <a:ext cx="5395912" cy="2387600"/>
          </a:xfrm>
        </p:spPr>
        <p:txBody>
          <a:bodyPr>
            <a:normAutofit/>
          </a:bodyPr>
          <a:lstStyle/>
          <a:p>
            <a:pPr algn="l"/>
            <a:r>
              <a:rPr lang="en-US" sz="5000" dirty="0">
                <a:solidFill>
                  <a:schemeClr val="bg1"/>
                </a:solidFill>
              </a:rPr>
              <a:t>Climate change in the Arctic</a:t>
            </a:r>
          </a:p>
        </p:txBody>
      </p:sp>
      <p:sp>
        <p:nvSpPr>
          <p:cNvPr id="3" name="Subtitle 2">
            <a:extLst>
              <a:ext uri="{FF2B5EF4-FFF2-40B4-BE49-F238E27FC236}">
                <a16:creationId xmlns:a16="http://schemas.microsoft.com/office/drawing/2014/main" id="{CA96D3AF-52A6-4E41-946D-11B7F1982D63}"/>
              </a:ext>
            </a:extLst>
          </p:cNvPr>
          <p:cNvSpPr>
            <a:spLocks noGrp="1"/>
          </p:cNvSpPr>
          <p:nvPr>
            <p:ph type="subTitle" idx="1"/>
          </p:nvPr>
        </p:nvSpPr>
        <p:spPr>
          <a:xfrm>
            <a:off x="838200" y="3902075"/>
            <a:ext cx="5395912" cy="1655762"/>
          </a:xfrm>
        </p:spPr>
        <p:txBody>
          <a:bodyPr>
            <a:normAutofit/>
          </a:bodyPr>
          <a:lstStyle/>
          <a:p>
            <a:pPr algn="l"/>
            <a:r>
              <a:rPr lang="en-US" sz="2000" dirty="0">
                <a:solidFill>
                  <a:schemeClr val="bg1"/>
                </a:solidFill>
              </a:rPr>
              <a:t>Arctic Matters</a:t>
            </a:r>
          </a:p>
        </p:txBody>
      </p:sp>
      <p:cxnSp>
        <p:nvCxnSpPr>
          <p:cNvPr id="141" name="Straight Connector 140">
            <a:extLst>
              <a:ext uri="{FF2B5EF4-FFF2-40B4-BE49-F238E27FC236}">
                <a16:creationId xmlns:a16="http://schemas.microsoft.com/office/drawing/2014/main" id="{C41BAEC7-F7B0-4224-8B18-8F74B7D87F0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3681408"/>
            <a:ext cx="113537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2253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 name="Rectangle 191">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006EB5EE-96D0-AA49-AC31-52722C4702C9}"/>
              </a:ext>
            </a:extLst>
          </p:cNvPr>
          <p:cNvSpPr>
            <a:spLocks noGrp="1"/>
          </p:cNvSpPr>
          <p:nvPr>
            <p:ph type="title"/>
          </p:nvPr>
        </p:nvSpPr>
        <p:spPr>
          <a:xfrm>
            <a:off x="838200" y="448721"/>
            <a:ext cx="4707671" cy="1225650"/>
          </a:xfrm>
        </p:spPr>
        <p:txBody>
          <a:bodyPr anchor="b">
            <a:normAutofit/>
          </a:bodyPr>
          <a:lstStyle/>
          <a:p>
            <a:r>
              <a:rPr lang="en-US" sz="3800">
                <a:solidFill>
                  <a:schemeClr val="bg1"/>
                </a:solidFill>
              </a:rPr>
              <a:t>What is climate change?</a:t>
            </a:r>
          </a:p>
        </p:txBody>
      </p:sp>
      <p:cxnSp>
        <p:nvCxnSpPr>
          <p:cNvPr id="193" name="Straight Connector 192">
            <a:extLst>
              <a:ext uri="{FF2B5EF4-FFF2-40B4-BE49-F238E27FC236}">
                <a16:creationId xmlns:a16="http://schemas.microsoft.com/office/drawing/2014/main" id="{EEA38897-7BA3-4408-8083-3235339C4A6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1873" y="1749756"/>
            <a:ext cx="471830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666EC1E-8C42-BE45-97D3-B754DC6184A1}"/>
              </a:ext>
            </a:extLst>
          </p:cNvPr>
          <p:cNvSpPr>
            <a:spLocks noGrp="1"/>
          </p:cNvSpPr>
          <p:nvPr>
            <p:ph idx="1"/>
          </p:nvPr>
        </p:nvSpPr>
        <p:spPr>
          <a:xfrm>
            <a:off x="897769" y="1909192"/>
            <a:ext cx="4586513" cy="3647710"/>
          </a:xfrm>
        </p:spPr>
        <p:txBody>
          <a:bodyPr anchor="ctr">
            <a:normAutofit/>
          </a:bodyPr>
          <a:lstStyle/>
          <a:p>
            <a:pPr marL="0" indent="0">
              <a:buNone/>
            </a:pPr>
            <a:r>
              <a:rPr lang="en-US" sz="2000" dirty="0">
                <a:solidFill>
                  <a:schemeClr val="bg1"/>
                </a:solidFill>
              </a:rPr>
              <a:t>Climate change is happening.  Increased Greenhouse gasses and pollution are causing poor air quality, temperatures to rise resulting in ice caps melting in the Arctic.</a:t>
            </a:r>
          </a:p>
        </p:txBody>
      </p:sp>
      <p:pic>
        <p:nvPicPr>
          <p:cNvPr id="2052" name="Picture 4" descr="What is climate change? - CBBC Newsround">
            <a:extLst>
              <a:ext uri="{FF2B5EF4-FFF2-40B4-BE49-F238E27FC236}">
                <a16:creationId xmlns:a16="http://schemas.microsoft.com/office/drawing/2014/main" id="{311A758E-818B-F548-A4C3-8ED4EFD6C1C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34" r="1579" b="-2"/>
          <a:stretch/>
        </p:blipFill>
        <p:spPr bwMode="auto">
          <a:xfrm>
            <a:off x="6525453" y="1"/>
            <a:ext cx="5666547" cy="3398024"/>
          </a:xfrm>
          <a:prstGeom prst="rect">
            <a:avLst/>
          </a:prstGeom>
          <a:noFill/>
          <a:extLst>
            <a:ext uri="{909E8E84-426E-40DD-AFC4-6F175D3DCCD1}">
              <a14:hiddenFill xmlns:a14="http://schemas.microsoft.com/office/drawing/2010/main">
                <a:solidFill>
                  <a:srgbClr val="FFFFFF"/>
                </a:solidFill>
              </a14:hiddenFill>
            </a:ext>
          </a:extLst>
        </p:spPr>
      </p:pic>
      <p:cxnSp>
        <p:nvCxnSpPr>
          <p:cNvPr id="194" name="Straight Connector 193">
            <a:extLst>
              <a:ext uri="{FF2B5EF4-FFF2-40B4-BE49-F238E27FC236}">
                <a16:creationId xmlns:a16="http://schemas.microsoft.com/office/drawing/2014/main" id="{CA240C79-242E-4918-9F28-B101847D1CC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522277" y="3386960"/>
            <a:ext cx="5669723"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F11AD06B-AB20-4097-8606-5DA00DBACE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4027" y="5707672"/>
            <a:ext cx="4713997"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pic>
        <p:nvPicPr>
          <p:cNvPr id="2054" name="Picture 6" descr="12 Ways Big Tech Can Take Big Action on Climate Change">
            <a:extLst>
              <a:ext uri="{FF2B5EF4-FFF2-40B4-BE49-F238E27FC236}">
                <a16:creationId xmlns:a16="http://schemas.microsoft.com/office/drawing/2014/main" id="{AC12BB8B-1CA1-B14F-8303-1378837FEF3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476" r="-1" b="-1"/>
          <a:stretch/>
        </p:blipFill>
        <p:spPr bwMode="auto">
          <a:xfrm>
            <a:off x="6522277" y="3398024"/>
            <a:ext cx="5669723" cy="3469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44436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E8A8EAB8-D2FF-444D-B34B-7D32F106AD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 name="Title 1">
            <a:extLst>
              <a:ext uri="{FF2B5EF4-FFF2-40B4-BE49-F238E27FC236}">
                <a16:creationId xmlns:a16="http://schemas.microsoft.com/office/drawing/2014/main" id="{ED71EDC8-6701-AF41-9B17-F05088AC733A}"/>
              </a:ext>
            </a:extLst>
          </p:cNvPr>
          <p:cNvSpPr>
            <a:spLocks noGrp="1"/>
          </p:cNvSpPr>
          <p:nvPr>
            <p:ph type="title"/>
          </p:nvPr>
        </p:nvSpPr>
        <p:spPr>
          <a:xfrm>
            <a:off x="838200" y="468113"/>
            <a:ext cx="4631033" cy="1383109"/>
          </a:xfrm>
        </p:spPr>
        <p:txBody>
          <a:bodyPr anchor="b">
            <a:normAutofit/>
          </a:bodyPr>
          <a:lstStyle/>
          <a:p>
            <a:r>
              <a:rPr lang="en-US" sz="3800" dirty="0">
                <a:solidFill>
                  <a:schemeClr val="bg1"/>
                </a:solidFill>
              </a:rPr>
              <a:t>Green House Effect </a:t>
            </a:r>
          </a:p>
        </p:txBody>
      </p:sp>
      <p:cxnSp>
        <p:nvCxnSpPr>
          <p:cNvPr id="73" name="Straight Connector 72">
            <a:extLst>
              <a:ext uri="{FF2B5EF4-FFF2-40B4-BE49-F238E27FC236}">
                <a16:creationId xmlns:a16="http://schemas.microsoft.com/office/drawing/2014/main" id="{DAE05351-315A-4BA9-A90A-FE5C949522D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1851222"/>
            <a:ext cx="54482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4ADE83E3-99E2-A641-AC25-AFE4880D5E88}"/>
              </a:ext>
            </a:extLst>
          </p:cNvPr>
          <p:cNvSpPr>
            <a:spLocks noGrp="1"/>
          </p:cNvSpPr>
          <p:nvPr>
            <p:ph idx="1"/>
          </p:nvPr>
        </p:nvSpPr>
        <p:spPr>
          <a:xfrm>
            <a:off x="838200" y="2120204"/>
            <a:ext cx="4631033" cy="2577009"/>
          </a:xfrm>
        </p:spPr>
        <p:txBody>
          <a:bodyPr>
            <a:normAutofit/>
          </a:bodyPr>
          <a:lstStyle/>
          <a:p>
            <a:pPr marL="0" indent="0">
              <a:buNone/>
            </a:pPr>
            <a:r>
              <a:rPr lang="en-US" sz="1900" dirty="0">
                <a:solidFill>
                  <a:schemeClr val="bg1"/>
                </a:solidFill>
              </a:rPr>
              <a:t>The green house effect is caused by trapped particles in the atmosphere such as methane </a:t>
            </a:r>
            <a:r>
              <a:rPr lang="en-US" sz="1900" dirty="0" err="1">
                <a:solidFill>
                  <a:schemeClr val="bg1"/>
                </a:solidFill>
              </a:rPr>
              <a:t>cabon</a:t>
            </a:r>
            <a:r>
              <a:rPr lang="en-US" sz="1900" dirty="0">
                <a:solidFill>
                  <a:schemeClr val="bg1"/>
                </a:solidFill>
              </a:rPr>
              <a:t> dioxide and nitrous oxide these are from cutting down trees and fossil fuels.</a:t>
            </a:r>
          </a:p>
          <a:p>
            <a:pPr marL="0" indent="0">
              <a:buNone/>
            </a:pPr>
            <a:r>
              <a:rPr lang="en-US" sz="1900" dirty="0">
                <a:solidFill>
                  <a:schemeClr val="bg1"/>
                </a:solidFill>
              </a:rPr>
              <a:t>The greenhouse effect is a warming system for the earth. When the suns energy reaches the earth some of it is reflected to space and the rest is absorbed. The absorbed energy warms up the earths surface.    </a:t>
            </a:r>
          </a:p>
        </p:txBody>
      </p:sp>
      <p:pic>
        <p:nvPicPr>
          <p:cNvPr id="3074" name="Picture 2" descr="greenhouse effect | Definition, Diagram, Causes, &amp; Facts | Britannica">
            <a:extLst>
              <a:ext uri="{FF2B5EF4-FFF2-40B4-BE49-F238E27FC236}">
                <a16:creationId xmlns:a16="http://schemas.microsoft.com/office/drawing/2014/main" id="{9FD9FFF7-E9F8-BA41-BBFA-847676D932C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8476"/>
          <a:stretch/>
        </p:blipFill>
        <p:spPr bwMode="auto">
          <a:xfrm>
            <a:off x="7274778" y="1850811"/>
            <a:ext cx="4917221" cy="5007187"/>
          </a:xfrm>
          <a:prstGeom prst="rect">
            <a:avLst/>
          </a:prstGeom>
          <a:noFill/>
          <a:extLst>
            <a:ext uri="{909E8E84-426E-40DD-AFC4-6F175D3DCCD1}">
              <a14:hiddenFill xmlns:a14="http://schemas.microsoft.com/office/drawing/2010/main">
                <a:solidFill>
                  <a:srgbClr val="FFFFFF"/>
                </a:solidFill>
              </a14:hiddenFill>
            </a:ext>
          </a:extLst>
        </p:spPr>
      </p:pic>
      <p:grpSp>
        <p:nvGrpSpPr>
          <p:cNvPr id="75" name="Group 74">
            <a:extLst>
              <a:ext uri="{FF2B5EF4-FFF2-40B4-BE49-F238E27FC236}">
                <a16:creationId xmlns:a16="http://schemas.microsoft.com/office/drawing/2014/main" id="{9D20816A-53A8-414B-9615-2877C10816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274779" y="1850813"/>
            <a:ext cx="4917221" cy="5007187"/>
            <a:chOff x="6833344" y="1502570"/>
            <a:chExt cx="4917221" cy="5007187"/>
          </a:xfrm>
        </p:grpSpPr>
        <p:cxnSp>
          <p:nvCxnSpPr>
            <p:cNvPr id="76" name="Straight Connector 75">
              <a:extLst>
                <a:ext uri="{FF2B5EF4-FFF2-40B4-BE49-F238E27FC236}">
                  <a16:creationId xmlns:a16="http://schemas.microsoft.com/office/drawing/2014/main" id="{49CC84F6-0A3D-42D4-84D1-34E857123F16}"/>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V="1">
              <a:off x="6833344" y="1502570"/>
              <a:ext cx="0" cy="5007187"/>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C76FD32F-1C07-4AF8-994F-CDC99B5D4413}"/>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6836570" y="1502570"/>
              <a:ext cx="491399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23770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38468727-63BE-4191-B4A6-C30C82C0E9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C8A755-457C-0041-8E81-E8CD6CA1E9BE}"/>
              </a:ext>
            </a:extLst>
          </p:cNvPr>
          <p:cNvSpPr>
            <a:spLocks noGrp="1"/>
          </p:cNvSpPr>
          <p:nvPr>
            <p:ph type="title"/>
          </p:nvPr>
        </p:nvSpPr>
        <p:spPr>
          <a:xfrm>
            <a:off x="457201" y="412454"/>
            <a:ext cx="2381250" cy="2101850"/>
          </a:xfrm>
        </p:spPr>
        <p:txBody>
          <a:bodyPr>
            <a:normAutofit/>
          </a:bodyPr>
          <a:lstStyle/>
          <a:p>
            <a:r>
              <a:rPr lang="en-US" sz="2800"/>
              <a:t>How can we stop global warming </a:t>
            </a:r>
          </a:p>
        </p:txBody>
      </p:sp>
      <p:sp>
        <p:nvSpPr>
          <p:cNvPr id="80" name="Rectangle 79">
            <a:extLst>
              <a:ext uri="{FF2B5EF4-FFF2-40B4-BE49-F238E27FC236}">
                <a16:creationId xmlns:a16="http://schemas.microsoft.com/office/drawing/2014/main" id="{9D355BB6-1BB8-4828-B246-CFB31742D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134839"/>
            <a:ext cx="128016" cy="653903"/>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82" name="Rectangle 81">
            <a:extLst>
              <a:ext uri="{FF2B5EF4-FFF2-40B4-BE49-F238E27FC236}">
                <a16:creationId xmlns:a16="http://schemas.microsoft.com/office/drawing/2014/main" id="{CA52A9B9-B2B3-46F0-9D53-0EFF9905BF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245238" y="1452646"/>
            <a:ext cx="14630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E79E718D-8444-B240-BED2-65B63B47BAD5}"/>
              </a:ext>
            </a:extLst>
          </p:cNvPr>
          <p:cNvSpPr>
            <a:spLocks noGrp="1"/>
          </p:cNvSpPr>
          <p:nvPr>
            <p:ph idx="1"/>
          </p:nvPr>
        </p:nvSpPr>
        <p:spPr>
          <a:xfrm>
            <a:off x="3157538" y="412454"/>
            <a:ext cx="3243262" cy="2101850"/>
          </a:xfrm>
        </p:spPr>
        <p:txBody>
          <a:bodyPr anchor="ctr">
            <a:normAutofit/>
          </a:bodyPr>
          <a:lstStyle/>
          <a:p>
            <a:pPr marL="0" indent="0">
              <a:buNone/>
            </a:pPr>
            <a:r>
              <a:rPr lang="en-US" sz="1700" dirty="0"/>
              <a:t>One of the best ways to cut down global warming is to recycle and use electric cars and power things through solar panels and renewable energy.</a:t>
            </a:r>
          </a:p>
          <a:p>
            <a:pPr marL="0" indent="0">
              <a:buNone/>
            </a:pPr>
            <a:r>
              <a:rPr lang="en-US" sz="1700" dirty="0"/>
              <a:t>Plant trees, and switch to renewable energy</a:t>
            </a:r>
          </a:p>
        </p:txBody>
      </p:sp>
      <p:pic>
        <p:nvPicPr>
          <p:cNvPr id="7" name="Picture 6" descr="A picture containing text, indoor&#10;&#10;Description automatically generated">
            <a:extLst>
              <a:ext uri="{FF2B5EF4-FFF2-40B4-BE49-F238E27FC236}">
                <a16:creationId xmlns:a16="http://schemas.microsoft.com/office/drawing/2014/main" id="{3D097482-BC8E-1148-9483-3ECBDE7ABB87}"/>
              </a:ext>
            </a:extLst>
          </p:cNvPr>
          <p:cNvPicPr>
            <a:picLocks noChangeAspect="1"/>
          </p:cNvPicPr>
          <p:nvPr/>
        </p:nvPicPr>
        <p:blipFill rotWithShape="1">
          <a:blip r:embed="rId2"/>
          <a:srcRect b="8414"/>
          <a:stretch/>
        </p:blipFill>
        <p:spPr>
          <a:xfrm>
            <a:off x="20" y="2959630"/>
            <a:ext cx="6400781" cy="3898370"/>
          </a:xfrm>
          <a:prstGeom prst="rect">
            <a:avLst/>
          </a:prstGeom>
        </p:spPr>
      </p:pic>
      <p:pic>
        <p:nvPicPr>
          <p:cNvPr id="11" name="Picture 10" descr="A picture containing text, wall, person&#10;&#10;Description automatically generated">
            <a:extLst>
              <a:ext uri="{FF2B5EF4-FFF2-40B4-BE49-F238E27FC236}">
                <a16:creationId xmlns:a16="http://schemas.microsoft.com/office/drawing/2014/main" id="{AAFEFCCB-B427-7146-85E0-FD3409B23785}"/>
              </a:ext>
            </a:extLst>
          </p:cNvPr>
          <p:cNvPicPr>
            <a:picLocks noChangeAspect="1"/>
          </p:cNvPicPr>
          <p:nvPr/>
        </p:nvPicPr>
        <p:blipFill rotWithShape="1">
          <a:blip r:embed="rId3"/>
          <a:srcRect r="-2" b="10917"/>
          <a:stretch/>
        </p:blipFill>
        <p:spPr>
          <a:xfrm>
            <a:off x="6591299" y="1"/>
            <a:ext cx="5600701" cy="6857999"/>
          </a:xfrm>
          <a:prstGeom prst="rect">
            <a:avLst/>
          </a:prstGeom>
        </p:spPr>
      </p:pic>
    </p:spTree>
    <p:extLst>
      <p:ext uri="{BB962C8B-B14F-4D97-AF65-F5344CB8AC3E}">
        <p14:creationId xmlns:p14="http://schemas.microsoft.com/office/powerpoint/2010/main" val="3634369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154</Words>
  <Application>Microsoft Macintosh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Climate change in the Arctic</vt:lpstr>
      <vt:lpstr>What is climate change?</vt:lpstr>
      <vt:lpstr>Green House Effect </vt:lpstr>
      <vt:lpstr>How can we stop global warming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in the artic</dc:title>
  <dc:creator>Rhys Lee</dc:creator>
  <cp:lastModifiedBy>Rhys Lee</cp:lastModifiedBy>
  <cp:revision>6</cp:revision>
  <dcterms:created xsi:type="dcterms:W3CDTF">2021-02-02T10:49:06Z</dcterms:created>
  <dcterms:modified xsi:type="dcterms:W3CDTF">2021-02-02T12:31:51Z</dcterms:modified>
</cp:coreProperties>
</file>