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9D97-305F-47AA-B531-4A375C554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C71ED-AD1D-4874-9564-69C01131B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2E697-2EE2-466F-BD1A-939C9739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6BF-277D-4F24-931C-682C74264B3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5A39E-4067-4D32-A3FD-947D499F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E6AB9-5E1E-4599-AFFF-662583F4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081D-DE76-472C-97C2-C53C90CD0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3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4FBB-1067-4B6A-95C8-464C15C7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6CE0D-E56A-4667-AFF7-190EED6F6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76B1F-CD7D-41F8-A3A4-13D746B9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6BF-277D-4F24-931C-682C74264B3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E2F41-9079-4ADC-AA45-359AA41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7B140-D6A5-4FA6-A783-AED610B0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081D-DE76-472C-97C2-C53C90CD0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09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9408FD-0864-4994-BF49-5C9887823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5EEB2-1746-4475-A235-3A45666E0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1C1DE-6E3A-4F93-8A7A-BFED0FE0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6BF-277D-4F24-931C-682C74264B3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6F65B-4523-41C8-AFFA-CECAA4E3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92D29-D233-4D2A-BE08-1C229F5D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081D-DE76-472C-97C2-C53C90CD0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2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734D-1ECD-4AD9-B46B-31F29340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8935B-CC6A-49CD-B3ED-87E5CDAD9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04A0-5235-4524-AD7B-32D7967A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6BF-277D-4F24-931C-682C74264B3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3673-32E1-4224-8CF1-A93DF029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674B8-FCCE-421F-8358-1AD01F5B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081D-DE76-472C-97C2-C53C90CD0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8BF9-75D4-4285-A934-4E7CE557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C4B00-3B41-4636-B298-DC649AF43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32D00-B149-445C-91B9-476365F66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6BF-277D-4F24-931C-682C74264B3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3F98E-E06C-4E91-8E6C-3552346C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D8C56-6D1B-496D-9FD9-B43E849F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081D-DE76-472C-97C2-C53C90CD0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9401-EA07-40C2-89B9-E9F99B18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A132F-9CC0-4565-95DA-076857B96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7BE56-0F39-4D3E-BD32-7960E7AA8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FEF9C-B067-40AB-96E1-927ABB23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6BF-277D-4F24-931C-682C74264B3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EB01F-CF08-4614-B2E8-95C7D89AF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E42C7-F889-4FBC-8684-B256FA5E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081D-DE76-472C-97C2-C53C90CD0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0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EDA-C064-405B-9E07-7014F771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896BE-D5E8-49D7-92A1-FCFF28D1C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C632F-CBCB-4F2B-8F90-AFFEF710C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9F2B8-B30E-4F16-8263-5D29D7BD1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DE6F6-C781-49C2-A14F-214700081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50CB6-4D1D-4D92-996E-9A9E45D8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6BF-277D-4F24-931C-682C74264B3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2280EA-6243-4749-A3C3-73986589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9EE4C-6C87-4E65-A861-07BEF83F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081D-DE76-472C-97C2-C53C90CD0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3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958E-B1B0-492C-8D6F-DC8D5404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00347-3480-4287-B5D3-4AD8B3E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6BF-277D-4F24-931C-682C74264B3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E75BA-6177-4687-B4F3-14CFB202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C1836-A262-404E-A148-B2BA154A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081D-DE76-472C-97C2-C53C90CD0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2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34472-233C-4207-9D5E-5D9A3F9A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6BF-277D-4F24-931C-682C74264B3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15142-A4FC-485A-B503-AA301DEB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0296E-ACD1-4293-BB0B-BC28DE33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081D-DE76-472C-97C2-C53C90CD0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1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0003-93EB-48AA-9724-10614647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BAC1E-E835-4295-8F8F-8289997A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C74BF-7A33-4E2A-A55C-4531AC43E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038EE-6A2D-4DAC-BCB5-9414C5D1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6BF-277D-4F24-931C-682C74264B3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7C354-E8C9-4950-AE62-6EC1E18E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6AD2B-47CB-4057-BF76-EB2D4DB7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081D-DE76-472C-97C2-C53C90CD0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2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92D8-E603-4EB7-A740-5C9C1522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07BAF-8C97-46B1-B4C4-881C81AE7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41A35-F0B4-4492-A61B-3A5C5EB05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0FE35-4B43-4193-8B96-1C973F71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C6BF-277D-4F24-931C-682C74264B3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9E56D-066E-4930-B2E3-A016681C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5AC5A-EC02-4D7F-9F7E-6F2FCAB1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081D-DE76-472C-97C2-C53C90CD0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2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B8BF8-2142-48F7-A38D-BCF0B4CC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902C7-2A83-4A62-8CDE-38CC68621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2A278-BEB9-418D-BDC9-63976FA4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0C6BF-277D-4F24-931C-682C74264B3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10FD3-E363-4859-85BD-3847DA1FC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4146-350D-4D12-9E04-CCDE6B8A5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3081D-DE76-472C-97C2-C53C90CD0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5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BA64-3250-4BD7-981B-1A02ED4F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en-GB" dirty="0"/>
              <a:t>Learning to Double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0C2DB-BDB2-4F34-BBCF-BCE3316D9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7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EA073-63E2-4008-A096-D042DDD69619}"/>
              </a:ext>
            </a:extLst>
          </p:cNvPr>
          <p:cNvSpPr txBox="1"/>
          <p:nvPr/>
        </p:nvSpPr>
        <p:spPr>
          <a:xfrm>
            <a:off x="999067" y="1100666"/>
            <a:ext cx="919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Miller has 7 marbles.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 will he have if we double them?</a:t>
            </a:r>
          </a:p>
        </p:txBody>
      </p:sp>
      <p:pic>
        <p:nvPicPr>
          <p:cNvPr id="4098" name="Picture 2" descr="Free Marbles Cliparts, Download Free Clip Art, Free Clip Art on Clipart  Library">
            <a:extLst>
              <a:ext uri="{FF2B5EF4-FFF2-40B4-BE49-F238E27FC236}">
                <a16:creationId xmlns:a16="http://schemas.microsoft.com/office/drawing/2014/main" id="{B7F68B75-C221-40CB-AF98-3A1C142C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635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FCD073-BD5D-4CC3-832E-74E6C32B7F94}"/>
              </a:ext>
            </a:extLst>
          </p:cNvPr>
          <p:cNvSpPr txBox="1"/>
          <p:nvPr/>
        </p:nvSpPr>
        <p:spPr>
          <a:xfrm>
            <a:off x="1117600" y="829733"/>
            <a:ext cx="6468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Keep Practising your doubles to 10 until they pop into your head…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Double 1 is 2</a:t>
            </a:r>
          </a:p>
          <a:p>
            <a:endParaRPr lang="en-GB" dirty="0"/>
          </a:p>
          <a:p>
            <a:r>
              <a:rPr lang="en-GB" dirty="0"/>
              <a:t>Double 2 is …</a:t>
            </a:r>
          </a:p>
          <a:p>
            <a:endParaRPr lang="en-GB" dirty="0"/>
          </a:p>
          <a:p>
            <a:r>
              <a:rPr lang="en-GB" dirty="0"/>
              <a:t>Double 3 is …</a:t>
            </a:r>
          </a:p>
          <a:p>
            <a:endParaRPr lang="en-GB" dirty="0"/>
          </a:p>
          <a:p>
            <a:r>
              <a:rPr lang="en-GB" dirty="0"/>
              <a:t>Double 4 is …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 descr="Free Hands Clip Art, Download Free Clip Art, Free Clip Art on Clipart  Library">
            <a:extLst>
              <a:ext uri="{FF2B5EF4-FFF2-40B4-BE49-F238E27FC236}">
                <a16:creationId xmlns:a16="http://schemas.microsoft.com/office/drawing/2014/main" id="{F297A425-6158-4CF3-A855-85412BA1B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13A8C1-E8C1-4CC4-A59E-36DA6AFDB44A}"/>
              </a:ext>
            </a:extLst>
          </p:cNvPr>
          <p:cNvSpPr txBox="1"/>
          <p:nvPr/>
        </p:nvSpPr>
        <p:spPr>
          <a:xfrm>
            <a:off x="5020733" y="4246053"/>
            <a:ext cx="513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Double 5 is 10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Your hands are perfect for helping you double to 10.</a:t>
            </a:r>
          </a:p>
          <a:p>
            <a:endParaRPr lang="en-GB" dirty="0"/>
          </a:p>
          <a:p>
            <a:r>
              <a:rPr lang="en-GB" dirty="0"/>
              <a:t>Use them until you don’t need them!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62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1AA842-2738-4201-9E9E-8E617C8EE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67" t="23951" r="13654" b="30617"/>
          <a:stretch/>
        </p:blipFill>
        <p:spPr>
          <a:xfrm>
            <a:off x="3064935" y="1353235"/>
            <a:ext cx="8415866" cy="4151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945FC-F798-4609-9BE3-279CF131E254}"/>
              </a:ext>
            </a:extLst>
          </p:cNvPr>
          <p:cNvSpPr txBox="1"/>
          <p:nvPr/>
        </p:nvSpPr>
        <p:spPr>
          <a:xfrm>
            <a:off x="524933" y="15748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playing the BRONZE rounds on Karate Cats.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Search for:</a:t>
            </a:r>
          </a:p>
          <a:p>
            <a:endParaRPr lang="en-GB" dirty="0"/>
          </a:p>
          <a:p>
            <a:r>
              <a:rPr lang="en-GB" dirty="0" err="1"/>
              <a:t>bbc</a:t>
            </a:r>
            <a:r>
              <a:rPr lang="en-GB" dirty="0"/>
              <a:t> karate cats</a:t>
            </a:r>
          </a:p>
        </p:txBody>
      </p:sp>
    </p:spTree>
    <p:extLst>
      <p:ext uri="{BB962C8B-B14F-4D97-AF65-F5344CB8AC3E}">
        <p14:creationId xmlns:p14="http://schemas.microsoft.com/office/powerpoint/2010/main" val="199031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2A756-8809-483A-8943-9BE6276F6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5" t="15062" r="14049" b="14815"/>
          <a:stretch/>
        </p:blipFill>
        <p:spPr>
          <a:xfrm>
            <a:off x="1744133" y="10008"/>
            <a:ext cx="8551333" cy="67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B68EC7-9975-412E-BE20-56EFA0145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73" r="7729" b="31358"/>
          <a:stretch/>
        </p:blipFill>
        <p:spPr>
          <a:xfrm>
            <a:off x="524208" y="1430541"/>
            <a:ext cx="10854992" cy="39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469BF-0CDB-4440-B976-47CF5E5D8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8" t="39012" r="7729" b="9136"/>
          <a:stretch/>
        </p:blipFill>
        <p:spPr>
          <a:xfrm>
            <a:off x="311092" y="965200"/>
            <a:ext cx="10136774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9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FDFBAA-F546-48D2-8C7D-E214722C7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1" t="50000" r="21381" b="28395"/>
          <a:stretch/>
        </p:blipFill>
        <p:spPr>
          <a:xfrm>
            <a:off x="728134" y="2032000"/>
            <a:ext cx="11270686" cy="31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68E618-316C-452E-BDFF-42080F392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6" t="26420" r="30839" b="21975"/>
          <a:stretch/>
        </p:blipFill>
        <p:spPr>
          <a:xfrm>
            <a:off x="761999" y="406399"/>
            <a:ext cx="8398933" cy="63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3EC2B-5847-43A4-BB83-184C270D7E7A}"/>
              </a:ext>
            </a:extLst>
          </p:cNvPr>
          <p:cNvSpPr txBox="1"/>
          <p:nvPr/>
        </p:nvSpPr>
        <p:spPr>
          <a:xfrm>
            <a:off x="762000" y="457200"/>
            <a:ext cx="33189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Claudia has 4 guinea pigs.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will she have if she has double?</a:t>
            </a:r>
          </a:p>
        </p:txBody>
      </p:sp>
      <p:pic>
        <p:nvPicPr>
          <p:cNvPr id="1026" name="Picture 2" descr="Guinea Pig Cliparts, Stock Vector And Royalty Free Guinea Pig Illustrations">
            <a:extLst>
              <a:ext uri="{FF2B5EF4-FFF2-40B4-BE49-F238E27FC236}">
                <a16:creationId xmlns:a16="http://schemas.microsoft.com/office/drawing/2014/main" id="{F839EC77-F57C-4490-BD3D-8CD2F2C82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1" y="1318409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uinea Pig Cliparts, Stock Vector And Royalty Free Guinea Pig Illustrations">
            <a:extLst>
              <a:ext uri="{FF2B5EF4-FFF2-40B4-BE49-F238E27FC236}">
                <a16:creationId xmlns:a16="http://schemas.microsoft.com/office/drawing/2014/main" id="{A17E5402-FA9C-4F75-AF31-7377DFB7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4" y="1302260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uinea Pig Cliparts, Stock Vector And Royalty Free Guinea Pig Illustrations">
            <a:extLst>
              <a:ext uri="{FF2B5EF4-FFF2-40B4-BE49-F238E27FC236}">
                <a16:creationId xmlns:a16="http://schemas.microsoft.com/office/drawing/2014/main" id="{11F486E3-2B50-42DA-98EE-CB7B9C00E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07" y="1302260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uinea Pig Cliparts, Stock Vector And Royalty Free Guinea Pig Illustrations">
            <a:extLst>
              <a:ext uri="{FF2B5EF4-FFF2-40B4-BE49-F238E27FC236}">
                <a16:creationId xmlns:a16="http://schemas.microsoft.com/office/drawing/2014/main" id="{8C1D8E13-3693-457E-886C-881D7961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19" y="1286111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5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945D87-534E-4CBD-BBA6-AECD973ADC07}"/>
              </a:ext>
            </a:extLst>
          </p:cNvPr>
          <p:cNvSpPr txBox="1"/>
          <p:nvPr/>
        </p:nvSpPr>
        <p:spPr>
          <a:xfrm>
            <a:off x="609600" y="491067"/>
            <a:ext cx="52154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Daniel has 6 kittens.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will he have if we double them?</a:t>
            </a:r>
          </a:p>
        </p:txBody>
      </p:sp>
      <p:pic>
        <p:nvPicPr>
          <p:cNvPr id="2052" name="Picture 4" descr="Free Kittens Cliparts, Download Free Clip Art, Free Clip Art on Clipart  Library">
            <a:extLst>
              <a:ext uri="{FF2B5EF4-FFF2-40B4-BE49-F238E27FC236}">
                <a16:creationId xmlns:a16="http://schemas.microsoft.com/office/drawing/2014/main" id="{1C562595-75CA-48AC-8AAC-77A6A5F0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69" y="593593"/>
            <a:ext cx="3231131" cy="27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0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3C7B7-F1CA-4E42-A9E6-B7323CF39540}"/>
              </a:ext>
            </a:extLst>
          </p:cNvPr>
          <p:cNvSpPr txBox="1"/>
          <p:nvPr/>
        </p:nvSpPr>
        <p:spPr>
          <a:xfrm>
            <a:off x="474132" y="270933"/>
            <a:ext cx="6739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Carlay</a:t>
            </a:r>
            <a:r>
              <a:rPr lang="en-GB" dirty="0"/>
              <a:t> has 6 teddies.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will she have if we double them?</a:t>
            </a:r>
          </a:p>
        </p:txBody>
      </p:sp>
      <p:pic>
        <p:nvPicPr>
          <p:cNvPr id="3074" name="Picture 2" descr="Teddy Bear Clip Art | Etsy | Free clip art, Clip art, Teddy bear clipart">
            <a:extLst>
              <a:ext uri="{FF2B5EF4-FFF2-40B4-BE49-F238E27FC236}">
                <a16:creationId xmlns:a16="http://schemas.microsoft.com/office/drawing/2014/main" id="{B017D8E3-2AD3-4200-9517-1F29B6D9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797967"/>
            <a:ext cx="3527425" cy="319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2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132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Learning to Double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Dale</dc:creator>
  <cp:lastModifiedBy>Miss Dale</cp:lastModifiedBy>
  <cp:revision>3</cp:revision>
  <dcterms:created xsi:type="dcterms:W3CDTF">2021-01-29T04:52:17Z</dcterms:created>
  <dcterms:modified xsi:type="dcterms:W3CDTF">2021-01-29T05:14:56Z</dcterms:modified>
</cp:coreProperties>
</file>