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39" r:id="rId2"/>
    <p:sldId id="342" r:id="rId3"/>
    <p:sldId id="372" r:id="rId4"/>
    <p:sldId id="379" r:id="rId5"/>
    <p:sldId id="376" r:id="rId6"/>
    <p:sldId id="375" r:id="rId7"/>
    <p:sldId id="377" r:id="rId8"/>
    <p:sldId id="381" r:id="rId9"/>
    <p:sldId id="373" r:id="rId10"/>
    <p:sldId id="380" r:id="rId11"/>
    <p:sldId id="34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58C"/>
    <a:srgbClr val="5BBF21"/>
    <a:srgbClr val="00B5D6"/>
    <a:srgbClr val="E02582"/>
    <a:srgbClr val="E8112D"/>
    <a:srgbClr val="F77F00"/>
    <a:srgbClr val="E1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C103-031C-4416-9D9A-0D32202E15D8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5603-046C-4E25-8FE4-D0383EF6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5603-046C-4E25-8FE4-D0383EF60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Guess the Book - Lower Primary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www.readingchallenge.scot</a:t>
            </a:r>
          </a:p>
        </p:txBody>
      </p:sp>
    </p:spTree>
    <p:extLst>
      <p:ext uri="{BB962C8B-B14F-4D97-AF65-F5344CB8AC3E}">
        <p14:creationId xmlns:p14="http://schemas.microsoft.com/office/powerpoint/2010/main" val="424555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fantastic mr fox amazon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27" y="1038223"/>
            <a:ext cx="2776616" cy="42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931132" y="3549588"/>
            <a:ext cx="11764038" cy="656315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5396409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964" y="1589841"/>
            <a:ext cx="4681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There are three farmers in this book…</a:t>
            </a:r>
          </a:p>
          <a:p>
            <a:pPr marL="514350" indent="-514350">
              <a:buAutoNum type="arabicPeriod"/>
            </a:pPr>
            <a:r>
              <a:rPr lang="en-US" sz="2800" i="1" dirty="0"/>
              <a:t>“</a:t>
            </a:r>
            <a:r>
              <a:rPr lang="en-US" sz="2800" i="1" dirty="0" err="1"/>
              <a:t>Boggis</a:t>
            </a:r>
            <a:r>
              <a:rPr lang="en-US" sz="2800" i="1" dirty="0"/>
              <a:t>, Bunce and Bean, one short, one fat, one lean. Those horrible crooks, so different in looks are nonetheless equally mean.”</a:t>
            </a:r>
          </a:p>
          <a:p>
            <a:pPr marL="514350" indent="-514350">
              <a:buAutoNum type="arabicPeriod"/>
            </a:pPr>
            <a:r>
              <a:rPr lang="en-US" sz="2800" dirty="0"/>
              <a:t>_ _ _ _ _ _ Mr Fox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163827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76169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6324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63827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76169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6324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63827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76169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06324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692" y="39891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build="p"/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 Neue"/>
              </a:rPr>
              <a:t>www.readingchallenge.scot</a:t>
            </a:r>
          </a:p>
          <a:p>
            <a:r>
              <a:rPr lang="en-US" sz="1800" dirty="0">
                <a:solidFill>
                  <a:schemeClr val="bg1"/>
                </a:solidFill>
                <a:latin typeface="Helvetica Neue"/>
              </a:rPr>
              <a:t>    /</a:t>
            </a:r>
            <a:r>
              <a:rPr lang="en-US" sz="1800" dirty="0" err="1">
                <a:solidFill>
                  <a:schemeClr val="bg1"/>
                </a:solidFill>
                <a:latin typeface="Helvetica Neue"/>
              </a:rPr>
              <a:t>scottishbktrust</a:t>
            </a:r>
            <a:r>
              <a:rPr lang="en-US" sz="1800" dirty="0">
                <a:solidFill>
                  <a:schemeClr val="bg1"/>
                </a:solidFill>
                <a:latin typeface="Helvetica Neue"/>
              </a:rPr>
              <a:t>        @</a:t>
            </a:r>
            <a:r>
              <a:rPr lang="en-US" sz="1800" dirty="0" err="1">
                <a:solidFill>
                  <a:schemeClr val="bg1"/>
                </a:solidFill>
                <a:latin typeface="Helvetica Neue"/>
              </a:rPr>
              <a:t>FMReadChallenge</a:t>
            </a:r>
            <a:endParaRPr lang="en-US" sz="1800" dirty="0">
              <a:latin typeface="Helvetica Neue"/>
            </a:endParaRPr>
          </a:p>
        </p:txBody>
      </p:sp>
      <p:pic>
        <p:nvPicPr>
          <p:cNvPr id="5" name="Picture 4" descr="fac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31" y="3600450"/>
            <a:ext cx="233737" cy="228600"/>
          </a:xfrm>
          <a:prstGeom prst="rect">
            <a:avLst/>
          </a:prstGeom>
        </p:spPr>
      </p:pic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131" y="3600450"/>
            <a:ext cx="23373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he gruff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22" y="1243802"/>
            <a:ext cx="2825386" cy="35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931132" y="3549588"/>
            <a:ext cx="11764038" cy="656315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46865" y="4911463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376" y="1554375"/>
            <a:ext cx="5285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 story is set in a wood…</a:t>
            </a:r>
          </a:p>
          <a:p>
            <a:pPr marL="514350" indent="-514350">
              <a:buAutoNum type="arabicPeriod"/>
            </a:pPr>
            <a:r>
              <a:rPr lang="en-US" sz="2800" dirty="0"/>
              <a:t>The story is told by a mouse…</a:t>
            </a:r>
          </a:p>
          <a:p>
            <a:pPr marL="514350" indent="-514350">
              <a:buAutoNum type="arabicPeriod"/>
            </a:pPr>
            <a:r>
              <a:rPr lang="en-GB" sz="2800" dirty="0"/>
              <a:t>He has terrible tusks, and terrible claws, and terrible teeth in his terrible jaws…</a:t>
            </a:r>
          </a:p>
          <a:p>
            <a:pPr marL="514350" indent="-514350" algn="ctr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419023" y="1243802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48716" y="1243802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96562" y="1243802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19023" y="2424506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48716" y="2424506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96562" y="2424506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19023" y="3601969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48716" y="3601969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96562" y="3601969"/>
            <a:ext cx="947847" cy="11735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build="p"/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we're going on a bear hunt amazon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039" r="9538" b="1698"/>
          <a:stretch/>
        </p:blipFill>
        <p:spPr bwMode="auto">
          <a:xfrm>
            <a:off x="5185729" y="1243806"/>
            <a:ext cx="3562736" cy="34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7630012" y="6901609"/>
            <a:ext cx="7101735" cy="48147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5155" y="5281948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5118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3212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1186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43764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32123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1186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8387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123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1186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6605" y="1597850"/>
            <a:ext cx="4593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This story is about a family of four…</a:t>
            </a:r>
          </a:p>
          <a:p>
            <a:pPr marL="514350" indent="-514350">
              <a:buAutoNum type="arabicPeriod"/>
            </a:pPr>
            <a:r>
              <a:rPr lang="en-US" sz="2800" dirty="0"/>
              <a:t>They go on a walk which turns into an adventure…</a:t>
            </a:r>
          </a:p>
          <a:p>
            <a:pPr marL="514350" indent="-514350">
              <a:buAutoNum type="arabicPeriod"/>
            </a:pPr>
            <a:r>
              <a:rPr lang="en-US" sz="2800" dirty="0"/>
              <a:t>We’re going on a _ _ _ _</a:t>
            </a:r>
            <a:r>
              <a:rPr lang="en-US" sz="2800" i="1" dirty="0"/>
              <a:t>       </a:t>
            </a:r>
            <a:r>
              <a:rPr lang="en-US" sz="2800" dirty="0"/>
              <a:t>hunt!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s://images-na.ssl-images-amazon.com/images/I/51t0w5YEPaL._SX49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71" y="1211276"/>
            <a:ext cx="3506847" cy="35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7630012" y="6901609"/>
            <a:ext cx="7101735" cy="48147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5155" y="5281948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5118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3212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1186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43764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32123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1186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0299" y="355011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123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1186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1781" y="1544910"/>
            <a:ext cx="47171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 main character in the story rhymes with ‘log’…</a:t>
            </a:r>
          </a:p>
          <a:p>
            <a:pPr marL="514350" indent="-514350">
              <a:buAutoNum type="arabicPeriod"/>
            </a:pPr>
            <a:r>
              <a:rPr lang="en-US" sz="2800" dirty="0"/>
              <a:t>This is a story about where animals sit…</a:t>
            </a:r>
          </a:p>
          <a:p>
            <a:pPr marL="514350" indent="-514350">
              <a:buAutoNum type="arabicPeriod"/>
            </a:pPr>
            <a:r>
              <a:rPr lang="en-GB" sz="2800" dirty="0"/>
              <a:t>Cats sit on mats, hares sit on chairs, mules sit on stools </a:t>
            </a:r>
            <a:r>
              <a:rPr lang="en-US" sz="2800" dirty="0"/>
              <a:t>but Frog does not want to sit on a log!</a:t>
            </a:r>
          </a:p>
          <a:p>
            <a:pPr marL="514350" indent="-514350" algn="ctr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0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Wanted! Ralfy Rabbit, Book Burglar (Paperbac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52" y="1207440"/>
            <a:ext cx="3517710" cy="35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7630012" y="6901609"/>
            <a:ext cx="7101735" cy="48147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5155" y="5281948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5118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3212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1186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43764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32123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1186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3764" y="3551859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123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1186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267" y="1519622"/>
            <a:ext cx="4789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 main character in the story is a rabbit…</a:t>
            </a:r>
          </a:p>
          <a:p>
            <a:pPr marL="514350" indent="-514350">
              <a:buAutoNum type="arabicPeriod"/>
            </a:pPr>
            <a:r>
              <a:rPr lang="en-US" sz="2800" dirty="0"/>
              <a:t>This rabbit loves books…</a:t>
            </a:r>
          </a:p>
          <a:p>
            <a:pPr marL="514350" indent="-514350">
              <a:buAutoNum type="arabicPeriod"/>
            </a:pPr>
            <a:r>
              <a:rPr lang="en-GB" sz="2800" dirty="0" err="1"/>
              <a:t>Ralfy</a:t>
            </a:r>
            <a:r>
              <a:rPr lang="en-GB" sz="2800" dirty="0"/>
              <a:t> wants to read books ALL the time and </a:t>
            </a:r>
            <a:r>
              <a:rPr lang="en-US" sz="2800" dirty="0"/>
              <a:t>this gets him into trouble…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8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day the crayons q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58" y="1237412"/>
            <a:ext cx="3512400" cy="34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7630012" y="6901609"/>
            <a:ext cx="7101735" cy="48147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5155" y="5281948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273" y="1567921"/>
            <a:ext cx="4569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Life is just not fair…</a:t>
            </a:r>
          </a:p>
          <a:p>
            <a:pPr marL="514350" indent="-514350">
              <a:buAutoNum type="arabicPeriod"/>
            </a:pPr>
            <a:r>
              <a:rPr lang="en-GB" sz="2800" dirty="0"/>
              <a:t>This story starts with a pile of letters…</a:t>
            </a:r>
          </a:p>
          <a:p>
            <a:pPr marL="514350" indent="-514350">
              <a:buAutoNum type="arabicPeriod"/>
            </a:pPr>
            <a:r>
              <a:rPr lang="en-US" sz="2800" dirty="0"/>
              <a:t>Duncan, you really need to listen to your crayons!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15118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3212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1186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43764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32123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1186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3764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123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1186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build="p"/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mr tiger goes w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38" y="1210638"/>
            <a:ext cx="3582915" cy="35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7630012" y="6901609"/>
            <a:ext cx="7101735" cy="48147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5155" y="5281948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5118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32123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1186" y="1193416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43764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32123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1186" y="2375424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1339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123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1186" y="3550287"/>
            <a:ext cx="1209067" cy="1174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7600" y="1608028"/>
            <a:ext cx="4644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 main character in this book is a tiger…</a:t>
            </a:r>
          </a:p>
          <a:p>
            <a:pPr marL="514350" indent="-514350">
              <a:buAutoNum type="arabicPeriod"/>
            </a:pPr>
            <a:r>
              <a:rPr lang="en-GB" sz="2800" dirty="0"/>
              <a:t>He is a very proper tiger but he doesn’t feel like himself…</a:t>
            </a:r>
          </a:p>
          <a:p>
            <a:pPr marL="514350" indent="-514350">
              <a:buAutoNum type="arabicPeriod"/>
            </a:pPr>
            <a:r>
              <a:rPr lang="en-US" sz="2800" dirty="0"/>
              <a:t>All he wants is to be WILD!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3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paddingto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96" y="1038223"/>
            <a:ext cx="2753394" cy="42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931132" y="3549588"/>
            <a:ext cx="11764038" cy="656315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5396409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964" y="1589841"/>
            <a:ext cx="4681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This story is about a very unusual bear…</a:t>
            </a:r>
          </a:p>
          <a:p>
            <a:pPr marL="514350" indent="-514350">
              <a:buAutoNum type="arabicPeriod"/>
            </a:pPr>
            <a:r>
              <a:rPr lang="en-US" sz="2800" dirty="0"/>
              <a:t>This bear’s </a:t>
            </a:r>
            <a:r>
              <a:rPr lang="en-US" sz="2800" dirty="0" err="1"/>
              <a:t>favourite</a:t>
            </a:r>
            <a:r>
              <a:rPr lang="en-US" sz="2800" dirty="0"/>
              <a:t> food is marmalade sandwiches…</a:t>
            </a:r>
          </a:p>
          <a:p>
            <a:pPr marL="514350" indent="-514350">
              <a:buAutoNum type="arabicPeriod"/>
            </a:pPr>
            <a:r>
              <a:rPr lang="en-US" sz="2800" dirty="0"/>
              <a:t>He is found by the Browns at Paddington station…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163827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76169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6324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63827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76169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6324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63827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76169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06324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692" y="39891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build="p"/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rrid henry book 1 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27" y="1060972"/>
            <a:ext cx="2723380" cy="41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14"/>
          <p:cNvSpPr txBox="1">
            <a:spLocks/>
          </p:cNvSpPr>
          <p:nvPr/>
        </p:nvSpPr>
        <p:spPr>
          <a:xfrm>
            <a:off x="5105400" y="1295400"/>
            <a:ext cx="3810000" cy="3733800"/>
          </a:xfrm>
          <a:prstGeom prst="rect">
            <a:avLst/>
          </a:prstGeom>
        </p:spPr>
      </p:sp>
      <p:pic>
        <p:nvPicPr>
          <p:cNvPr id="9" name="Picture 8" descr="SBT-01-Logos-(RGB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Vertical Text Placeholder 8"/>
          <p:cNvSpPr txBox="1">
            <a:spLocks/>
          </p:cNvSpPr>
          <p:nvPr/>
        </p:nvSpPr>
        <p:spPr>
          <a:xfrm>
            <a:off x="931132" y="3549588"/>
            <a:ext cx="11764038" cy="656315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7" name="Vertical Text Placeholder 8"/>
          <p:cNvSpPr txBox="1">
            <a:spLocks/>
          </p:cNvSpPr>
          <p:nvPr/>
        </p:nvSpPr>
        <p:spPr>
          <a:xfrm>
            <a:off x="465657" y="1699828"/>
            <a:ext cx="7634735" cy="40913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8" name="Vertical Text Placeholder 8"/>
          <p:cNvSpPr txBox="1">
            <a:spLocks/>
          </p:cNvSpPr>
          <p:nvPr/>
        </p:nvSpPr>
        <p:spPr>
          <a:xfrm>
            <a:off x="5821743" y="3765249"/>
            <a:ext cx="82296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 anchorCtr="0"/>
          <a:lstStyle/>
          <a:p>
            <a:pPr lvl="0">
              <a:spcBef>
                <a:spcPct val="0"/>
              </a:spcBef>
              <a:defRPr/>
            </a:pPr>
            <a:r>
              <a:rPr lang="en-US" sz="4400" b="1" noProof="0" dirty="0">
                <a:latin typeface="Arial" panose="020B0604020202020204" pitchFamily="34" charset="0"/>
              </a:rPr>
              <a:t>Guess the book…</a:t>
            </a: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5396409"/>
            <a:ext cx="2831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one square at a time to reveal the book cover…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964" y="1589841"/>
            <a:ext cx="4681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 main character in this book is always getting into trouble…</a:t>
            </a:r>
          </a:p>
          <a:p>
            <a:pPr marL="514350" indent="-514350">
              <a:buAutoNum type="arabicPeriod"/>
            </a:pPr>
            <a:r>
              <a:rPr lang="en-US" sz="2800" dirty="0"/>
              <a:t>His younger brother is called Perfect Peter…</a:t>
            </a:r>
          </a:p>
          <a:p>
            <a:pPr marL="514350" indent="-514350">
              <a:buAutoNum type="arabicPeriod"/>
            </a:pPr>
            <a:r>
              <a:rPr lang="en-US" sz="2800" dirty="0"/>
              <a:t>_ _ _ _ _ _ Henry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163827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76169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6324" y="1033467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63827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76169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6324" y="2443591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66709" y="3853714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76169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06324" y="3849843"/>
            <a:ext cx="930157" cy="1401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build="p"/>
      <p:bldP spid="2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473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Office Theme</vt:lpstr>
      <vt:lpstr>Guess the Book - Lower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JamHot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Title Goes Here</dc:title>
  <dc:creator>Jamie Byars</dc:creator>
  <cp:lastModifiedBy>Kirsty Renac</cp:lastModifiedBy>
  <cp:revision>160</cp:revision>
  <dcterms:created xsi:type="dcterms:W3CDTF">2014-01-07T12:14:53Z</dcterms:created>
  <dcterms:modified xsi:type="dcterms:W3CDTF">2021-01-07T11:57:28Z</dcterms:modified>
</cp:coreProperties>
</file>