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E946-1EBB-4F8A-A790-B35E5597D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FCA57-737E-414D-849D-E784B35BF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F55A-5FA7-431D-A916-73016466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C94C2-41B3-44CF-B6A5-2BCDA95E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1A3BE-8EB4-440B-849B-CABC6182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65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66C5-293F-49D6-A46B-75046D49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6179DE-6EFD-400C-9AFA-79566E4AA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15574-417E-41B3-B08F-238AD0F7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4B1A0-67BA-4DE3-B27C-117EA932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D5732-E683-4C37-87D8-9D38CF36A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79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B86E14-8BA0-4964-863B-3F1D5179A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A22DF-933D-4DEF-A2C0-664ADF49B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79143-A88F-4BEE-B553-1E487150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364EF-E1C0-4B87-87B6-215D708C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A3C9D-998A-41F2-A6FD-8D38B7BA5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11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E5EC8-FC86-406C-AFCE-99B9CCD2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7967C-143B-4C4A-9011-EE6AF5AE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ED4A9-969E-4E18-87D3-FE23A976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68434-DE4C-467C-8337-541C8806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F00-B9DC-46BA-BF8C-2FE782B6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97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2358-1332-4667-9F60-A98471E3C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2B3F6-A80E-45BD-BA32-884FB6B70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A3E17-1C6B-40F3-8D85-5CA93DB99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00A0-8D61-45CD-A6D8-7E453B6C5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EA3B2-0456-41C2-8C47-DDE2B7BE6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0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76EC-AAFE-4572-93D5-5336D4747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435C0-8975-4D80-A027-0F8F26954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83596-1A0B-477A-ABC3-148ACD0B4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0703-B7D3-4D74-AE99-5E445B1A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2E585-8516-402C-AF6D-367CBF25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5A788-6A8E-4477-9A54-1F17CDCF5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52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871B6-4732-4113-9858-9347D7CDC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7F411-1117-460A-8385-013307661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80A32-9CB7-4A87-AE63-EB086315E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2803C-6329-4565-BC56-80DDBAA00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38F05B-796A-4E7A-9D96-ECB3B4145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AF3877-A137-4D6E-8BEE-FEB8C0E59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8AE145-D2F2-4035-848B-7B40CC15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4845E9-094C-4EF2-AA78-378D9277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6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CB6C-900E-4171-AE13-1BF291383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25B103-5856-4041-AE54-75DEB7871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FD619-E98F-44FC-9C60-636C7133D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019DB-B791-41D8-A027-7C3AA46AB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68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E9476A-A09E-4983-80CC-2ECA657C5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DDF22C-97DB-4853-ADF5-F643D355A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840BB-A932-4D21-862F-0F20F8E9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56E5A-4FC5-4CED-A659-4AF977C69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A3172-84D2-437F-8142-EAFAF1440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A5FBE-5A58-46FF-8C65-0167BC8B4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421B0-4C2F-48A3-ABF9-D3B2FFBA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A620A-E90C-4C23-99D5-047EE62AF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6B25D-EF6A-4142-8F99-44C2C8558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1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E242-7095-45B0-808F-461C80227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40EC7-9155-4011-8649-A32C657F4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A943D-F64C-4439-A4A5-D597A95BD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D786F-73ED-47EB-A731-6C51AC0A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45093-2FE4-43D8-91BC-C226BDB6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122F7-9DC2-4E8B-AC96-F289565D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11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3D18CA-5389-4B3C-9116-1CC41675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58B36-1927-4EDC-8257-8203DF2CE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E67BD-8F96-477F-9DC4-9C4266199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8B005-A0EC-456D-9ADC-4249C124ED9D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02956-6C1D-4395-9D65-42FC7DA35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D786E-4DE1-4944-8A9D-3D928E6A3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6B3-B476-4C40-9FB4-05C4191771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93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B4D46-559F-4C69-9F93-F517B3733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9859"/>
            <a:ext cx="9144000" cy="2387600"/>
          </a:xfrm>
        </p:spPr>
        <p:txBody>
          <a:bodyPr>
            <a:noAutofit/>
          </a:bodyPr>
          <a:lstStyle/>
          <a:p>
            <a:r>
              <a:rPr lang="en-GB" sz="112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24 Hour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BAAE8-DB06-43A8-8175-0637A19FB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7459"/>
            <a:ext cx="9144000" cy="1655762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bg1"/>
                </a:solidFill>
              </a:rPr>
              <a:t>1.6.2020</a:t>
            </a:r>
          </a:p>
        </p:txBody>
      </p:sp>
    </p:spTree>
    <p:extLst>
      <p:ext uri="{BB962C8B-B14F-4D97-AF65-F5344CB8AC3E}">
        <p14:creationId xmlns:p14="http://schemas.microsoft.com/office/powerpoint/2010/main" val="232330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AF2AE2-6E08-4620-8491-52EEAF2E441A}"/>
              </a:ext>
            </a:extLst>
          </p:cNvPr>
          <p:cNvSpPr/>
          <p:nvPr/>
        </p:nvSpPr>
        <p:spPr>
          <a:xfrm>
            <a:off x="2435637" y="2652480"/>
            <a:ext cx="3748215" cy="3451655"/>
          </a:xfrm>
          <a:prstGeom prst="rect">
            <a:avLst/>
          </a:prstGeom>
          <a:solidFill>
            <a:srgbClr val="F6D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A863E2-78C3-4FB4-8F73-13A5EB8E372A}"/>
              </a:ext>
            </a:extLst>
          </p:cNvPr>
          <p:cNvSpPr/>
          <p:nvPr/>
        </p:nvSpPr>
        <p:spPr>
          <a:xfrm>
            <a:off x="6247223" y="2652480"/>
            <a:ext cx="3748215" cy="3451655"/>
          </a:xfrm>
          <a:prstGeom prst="rect">
            <a:avLst/>
          </a:prstGeom>
          <a:solidFill>
            <a:srgbClr val="F6D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4C082A-8653-4AF5-94E9-A800F84916C6}"/>
              </a:ext>
            </a:extLst>
          </p:cNvPr>
          <p:cNvSpPr txBox="1"/>
          <p:nvPr/>
        </p:nvSpPr>
        <p:spPr>
          <a:xfrm>
            <a:off x="2435636" y="5734803"/>
            <a:ext cx="3748215" cy="646331"/>
          </a:xfrm>
          <a:prstGeom prst="rect">
            <a:avLst/>
          </a:prstGeom>
          <a:solidFill>
            <a:srgbClr val="EBB9D5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cs typeface="Twinkl"/>
              </a:rPr>
              <a:t>half past 2 in the morning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7DD43C-81D4-4C57-B34E-9A48E91B3893}"/>
              </a:ext>
            </a:extLst>
          </p:cNvPr>
          <p:cNvSpPr txBox="1"/>
          <p:nvPr/>
        </p:nvSpPr>
        <p:spPr>
          <a:xfrm>
            <a:off x="6247221" y="5734803"/>
            <a:ext cx="3748217" cy="646331"/>
          </a:xfrm>
          <a:prstGeom prst="rect">
            <a:avLst/>
          </a:prstGeom>
          <a:solidFill>
            <a:srgbClr val="EBB9D5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cs typeface="Twinkl"/>
              </a:rPr>
              <a:t>half past 2 in the afternoon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08B311-F9C3-4315-8D3C-8189D5ED23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891" y="3013724"/>
            <a:ext cx="2363708" cy="23598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6DB503-6FEF-4A67-A616-DC3D0F013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476" y="3013724"/>
            <a:ext cx="2363708" cy="2359836"/>
          </a:xfrm>
          <a:prstGeom prst="rect">
            <a:avLst/>
          </a:prstGeom>
        </p:spPr>
      </p:pic>
      <p:sp>
        <p:nvSpPr>
          <p:cNvPr id="10" name="Title 20">
            <a:extLst>
              <a:ext uri="{FF2B5EF4-FFF2-40B4-BE49-F238E27FC236}">
                <a16:creationId xmlns:a16="http://schemas.microsoft.com/office/drawing/2014/main" id="{0951AE76-3690-40EE-81C0-3DBC72F36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18" y="760249"/>
            <a:ext cx="8220075" cy="994306"/>
          </a:xfrm>
        </p:spPr>
        <p:txBody>
          <a:bodyPr/>
          <a:lstStyle/>
          <a:p>
            <a:r>
              <a:rPr lang="en-US" sz="3600" dirty="0">
                <a:latin typeface="Twinkl"/>
                <a:cs typeface="Twinkl"/>
              </a:rPr>
              <a:t>The 24 Hour Day</a:t>
            </a:r>
            <a:endParaRPr lang="en-GB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92F216-7250-4997-B933-36F3E123C333}"/>
              </a:ext>
            </a:extLst>
          </p:cNvPr>
          <p:cNvSpPr/>
          <p:nvPr/>
        </p:nvSpPr>
        <p:spPr>
          <a:xfrm>
            <a:off x="2401570" y="1795300"/>
            <a:ext cx="7632700" cy="699404"/>
          </a:xfrm>
          <a:prstGeom prst="rect">
            <a:avLst/>
          </a:prstGeom>
        </p:spPr>
        <p:txBody>
          <a:bodyPr wrap="square" lIns="0" tIns="72000" rIns="0" bIns="72000">
            <a:spAutoFit/>
          </a:bodyPr>
          <a:lstStyle/>
          <a:p>
            <a:r>
              <a:rPr lang="en-US" dirty="0">
                <a:cs typeface="Twinkl"/>
              </a:rPr>
              <a:t>A day has 24 hours. A clock has 12 hours.</a:t>
            </a:r>
          </a:p>
          <a:p>
            <a:r>
              <a:rPr lang="en-US" dirty="0">
                <a:cs typeface="Twinkl"/>
              </a:rPr>
              <a:t>This means each time will happen twice every day.</a:t>
            </a:r>
          </a:p>
        </p:txBody>
      </p:sp>
    </p:spTree>
    <p:extLst>
      <p:ext uri="{BB962C8B-B14F-4D97-AF65-F5344CB8AC3E}">
        <p14:creationId xmlns:p14="http://schemas.microsoft.com/office/powerpoint/2010/main" val="358600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8836-540D-4464-8F8A-697763471AAD}"/>
              </a:ext>
            </a:extLst>
          </p:cNvPr>
          <p:cNvSpPr txBox="1">
            <a:spLocks/>
          </p:cNvSpPr>
          <p:nvPr/>
        </p:nvSpPr>
        <p:spPr>
          <a:xfrm>
            <a:off x="1976509" y="605504"/>
            <a:ext cx="8220075" cy="994306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Twinkl"/>
                <a:cs typeface="Twinkl"/>
              </a:rPr>
              <a:t>a.m. and p.m.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31A2E2-EBBE-4722-86A2-006B9FF6FB90}"/>
              </a:ext>
            </a:extLst>
          </p:cNvPr>
          <p:cNvSpPr/>
          <p:nvPr/>
        </p:nvSpPr>
        <p:spPr>
          <a:xfrm>
            <a:off x="2309028" y="2497735"/>
            <a:ext cx="3748215" cy="3451655"/>
          </a:xfrm>
          <a:prstGeom prst="rect">
            <a:avLst/>
          </a:prstGeom>
          <a:solidFill>
            <a:srgbClr val="F6D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69CDA-8170-4CEA-BB34-0DA24E83218F}"/>
              </a:ext>
            </a:extLst>
          </p:cNvPr>
          <p:cNvSpPr txBox="1"/>
          <p:nvPr/>
        </p:nvSpPr>
        <p:spPr>
          <a:xfrm>
            <a:off x="2274961" y="1576468"/>
            <a:ext cx="763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winkl"/>
              </a:rPr>
              <a:t>We have to use a way to write these times differently. One way is to use a.m. and p.m.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03840F-6F93-4D83-97C7-33449FE44610}"/>
              </a:ext>
            </a:extLst>
          </p:cNvPr>
          <p:cNvSpPr/>
          <p:nvPr/>
        </p:nvSpPr>
        <p:spPr>
          <a:xfrm>
            <a:off x="6120614" y="2497735"/>
            <a:ext cx="3748215" cy="3451655"/>
          </a:xfrm>
          <a:prstGeom prst="rect">
            <a:avLst/>
          </a:prstGeom>
          <a:solidFill>
            <a:srgbClr val="F6D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330456-78CE-4EE2-8664-FE14BB5DDB22}"/>
              </a:ext>
            </a:extLst>
          </p:cNvPr>
          <p:cNvSpPr txBox="1"/>
          <p:nvPr/>
        </p:nvSpPr>
        <p:spPr>
          <a:xfrm>
            <a:off x="2309027" y="5580058"/>
            <a:ext cx="3748215" cy="646331"/>
          </a:xfrm>
          <a:prstGeom prst="rect">
            <a:avLst/>
          </a:prstGeom>
          <a:solidFill>
            <a:srgbClr val="EBB9D5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cs typeface="Twinkl"/>
              </a:rPr>
              <a:t>2:30 a.m.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A99A36-45CC-46F6-8650-70E2FDF00618}"/>
              </a:ext>
            </a:extLst>
          </p:cNvPr>
          <p:cNvSpPr txBox="1"/>
          <p:nvPr/>
        </p:nvSpPr>
        <p:spPr>
          <a:xfrm>
            <a:off x="6120612" y="5580058"/>
            <a:ext cx="3748217" cy="646331"/>
          </a:xfrm>
          <a:prstGeom prst="rect">
            <a:avLst/>
          </a:prstGeom>
          <a:solidFill>
            <a:srgbClr val="EBB9D5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>
                <a:cs typeface="Twinkl"/>
              </a:rPr>
              <a:t>2:30 p.m.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898E9D-D488-48D0-9D54-0635160304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82" y="3062332"/>
            <a:ext cx="2363708" cy="23598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AB1871-444F-4E74-A943-88153D6C73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867" y="3062332"/>
            <a:ext cx="2363708" cy="23598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645BCA-3666-494E-858E-23B0C93222D4}"/>
              </a:ext>
            </a:extLst>
          </p:cNvPr>
          <p:cNvSpPr txBox="1"/>
          <p:nvPr/>
        </p:nvSpPr>
        <p:spPr>
          <a:xfrm>
            <a:off x="6120613" y="2380689"/>
            <a:ext cx="3748216" cy="584775"/>
          </a:xfrm>
          <a:prstGeom prst="rect">
            <a:avLst/>
          </a:prstGeom>
          <a:solidFill>
            <a:srgbClr val="C8085B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b="1" dirty="0">
                <a:solidFill>
                  <a:schemeClr val="bg1"/>
                </a:solidFill>
                <a:cs typeface="Twinkl"/>
              </a:rPr>
              <a:t>p.m. (post meridiem </a:t>
            </a:r>
            <a:r>
              <a:rPr lang="mr-IN" sz="1600" b="1" dirty="0">
                <a:solidFill>
                  <a:schemeClr val="bg1"/>
                </a:solidFill>
                <a:cs typeface="Twinkl"/>
              </a:rPr>
              <a:t>–</a:t>
            </a:r>
            <a:r>
              <a:rPr lang="en-US" sz="1600" b="1" dirty="0">
                <a:solidFill>
                  <a:schemeClr val="bg1"/>
                </a:solidFill>
                <a:cs typeface="Twinkl"/>
              </a:rPr>
              <a:t> after noon)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2F03D3-6F5D-4B38-8884-96EBA096B76C}"/>
              </a:ext>
            </a:extLst>
          </p:cNvPr>
          <p:cNvSpPr txBox="1"/>
          <p:nvPr/>
        </p:nvSpPr>
        <p:spPr>
          <a:xfrm>
            <a:off x="2309028" y="2380689"/>
            <a:ext cx="3748215" cy="584775"/>
          </a:xfrm>
          <a:prstGeom prst="rect">
            <a:avLst/>
          </a:prstGeom>
          <a:solidFill>
            <a:srgbClr val="C8085B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600" b="1" dirty="0">
                <a:solidFill>
                  <a:schemeClr val="bg1"/>
                </a:solidFill>
                <a:cs typeface="Twinkl"/>
              </a:rPr>
              <a:t>a.m. (ante meridiem </a:t>
            </a:r>
            <a:r>
              <a:rPr lang="mr-IN" sz="1600" b="1" dirty="0">
                <a:solidFill>
                  <a:schemeClr val="bg1"/>
                </a:solidFill>
                <a:cs typeface="Twinkl"/>
              </a:rPr>
              <a:t>–</a:t>
            </a:r>
            <a:r>
              <a:rPr lang="en-US" sz="1600" b="1" dirty="0">
                <a:solidFill>
                  <a:schemeClr val="bg1"/>
                </a:solidFill>
                <a:cs typeface="Twinkl"/>
              </a:rPr>
              <a:t> before noon)</a:t>
            </a:r>
          </a:p>
        </p:txBody>
      </p:sp>
    </p:spTree>
    <p:extLst>
      <p:ext uri="{BB962C8B-B14F-4D97-AF65-F5344CB8AC3E}">
        <p14:creationId xmlns:p14="http://schemas.microsoft.com/office/powerpoint/2010/main" val="428424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0">
            <a:extLst>
              <a:ext uri="{FF2B5EF4-FFF2-40B4-BE49-F238E27FC236}">
                <a16:creationId xmlns:a16="http://schemas.microsoft.com/office/drawing/2014/main" id="{01C0F894-CAF2-4D7C-BFD6-F80098A91463}"/>
              </a:ext>
            </a:extLst>
          </p:cNvPr>
          <p:cNvSpPr txBox="1">
            <a:spLocks/>
          </p:cNvSpPr>
          <p:nvPr/>
        </p:nvSpPr>
        <p:spPr>
          <a:xfrm>
            <a:off x="1951895" y="675843"/>
            <a:ext cx="8220075" cy="994306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latin typeface="Twinkl"/>
                <a:cs typeface="Twinkl"/>
              </a:rPr>
              <a:t>The 24 Hour Clock</a:t>
            </a:r>
            <a:endParaRPr lang="en-GB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63CE10-1CCE-496A-AED2-B6EF665D726D}"/>
              </a:ext>
            </a:extLst>
          </p:cNvPr>
          <p:cNvSpPr/>
          <p:nvPr/>
        </p:nvSpPr>
        <p:spPr>
          <a:xfrm>
            <a:off x="2284414" y="2468409"/>
            <a:ext cx="3748215" cy="3107750"/>
          </a:xfrm>
          <a:prstGeom prst="rect">
            <a:avLst/>
          </a:prstGeom>
          <a:solidFill>
            <a:srgbClr val="F6D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6CC5EF-A8DF-4A1A-9A45-BDBC43D4AD3E}"/>
              </a:ext>
            </a:extLst>
          </p:cNvPr>
          <p:cNvSpPr/>
          <p:nvPr/>
        </p:nvSpPr>
        <p:spPr>
          <a:xfrm>
            <a:off x="6096000" y="2468409"/>
            <a:ext cx="3748215" cy="3107750"/>
          </a:xfrm>
          <a:prstGeom prst="rect">
            <a:avLst/>
          </a:prstGeom>
          <a:solidFill>
            <a:srgbClr val="F6D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423C57-A1DE-442E-9922-A7AF1E95C4C2}"/>
              </a:ext>
            </a:extLst>
          </p:cNvPr>
          <p:cNvSpPr txBox="1"/>
          <p:nvPr/>
        </p:nvSpPr>
        <p:spPr>
          <a:xfrm>
            <a:off x="2284413" y="5206827"/>
            <a:ext cx="3748215" cy="369332"/>
          </a:xfrm>
          <a:prstGeom prst="rect">
            <a:avLst/>
          </a:prstGeom>
          <a:solidFill>
            <a:srgbClr val="EBB9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winkl"/>
              </a:rPr>
              <a:t>2:30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2FBD28-BCF8-48FA-9B4B-3A796DEDBA6A}"/>
              </a:ext>
            </a:extLst>
          </p:cNvPr>
          <p:cNvSpPr txBox="1"/>
          <p:nvPr/>
        </p:nvSpPr>
        <p:spPr>
          <a:xfrm>
            <a:off x="6095998" y="5206827"/>
            <a:ext cx="3748217" cy="369332"/>
          </a:xfrm>
          <a:prstGeom prst="rect">
            <a:avLst/>
          </a:prstGeom>
          <a:solidFill>
            <a:srgbClr val="EBB9D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winkl"/>
              </a:rPr>
              <a:t>14:30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DFFD92-E76F-4198-AD90-9C64A47966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668" y="2689101"/>
            <a:ext cx="2363708" cy="23598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366BD6-21D4-4739-B139-93E00075EB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253" y="2689101"/>
            <a:ext cx="2363708" cy="235983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15E8A06-EB30-4C2E-B4A9-720ECB8D9DB1}"/>
              </a:ext>
            </a:extLst>
          </p:cNvPr>
          <p:cNvSpPr/>
          <p:nvPr/>
        </p:nvSpPr>
        <p:spPr>
          <a:xfrm>
            <a:off x="2250347" y="1670149"/>
            <a:ext cx="7632700" cy="699404"/>
          </a:xfrm>
          <a:prstGeom prst="rect">
            <a:avLst/>
          </a:prstGeom>
        </p:spPr>
        <p:txBody>
          <a:bodyPr wrap="square" lIns="0" tIns="72000" rIns="0" bIns="72000">
            <a:spAutoFit/>
          </a:bodyPr>
          <a:lstStyle/>
          <a:p>
            <a:r>
              <a:rPr lang="en-US" dirty="0">
                <a:cs typeface="Twinkl"/>
              </a:rPr>
              <a:t>Another way is to use a 24 hour clock.</a:t>
            </a:r>
          </a:p>
          <a:p>
            <a:r>
              <a:rPr lang="en-US" dirty="0">
                <a:cs typeface="Twinkl"/>
              </a:rPr>
              <a:t>This means the hours after 12 noon are converted to 13:00 to 23:00.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79948D-E9C3-4F0F-8779-509107B36D69}"/>
              </a:ext>
            </a:extLst>
          </p:cNvPr>
          <p:cNvSpPr/>
          <p:nvPr/>
        </p:nvSpPr>
        <p:spPr>
          <a:xfrm>
            <a:off x="2250347" y="5649485"/>
            <a:ext cx="7632700" cy="699404"/>
          </a:xfrm>
          <a:prstGeom prst="rect">
            <a:avLst/>
          </a:prstGeom>
        </p:spPr>
        <p:txBody>
          <a:bodyPr wrap="square" lIns="0" tIns="72000" rIns="0" bIns="72000">
            <a:spAutoFit/>
          </a:bodyPr>
          <a:lstStyle/>
          <a:p>
            <a:r>
              <a:rPr lang="en-US" dirty="0">
                <a:cs typeface="Twinkl"/>
              </a:rPr>
              <a:t>A 4 digit format is used. 2 digits for the hour, a colon (:) and 2 for the minutes.</a:t>
            </a:r>
          </a:p>
        </p:txBody>
      </p:sp>
    </p:spTree>
    <p:extLst>
      <p:ext uri="{BB962C8B-B14F-4D97-AF65-F5344CB8AC3E}">
        <p14:creationId xmlns:p14="http://schemas.microsoft.com/office/powerpoint/2010/main" val="287952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878A1-A8B1-4280-B6D3-43E42FD357EB}"/>
              </a:ext>
            </a:extLst>
          </p:cNvPr>
          <p:cNvSpPr txBox="1">
            <a:spLocks/>
          </p:cNvSpPr>
          <p:nvPr/>
        </p:nvSpPr>
        <p:spPr>
          <a:xfrm>
            <a:off x="1906232" y="619572"/>
            <a:ext cx="8220075" cy="994306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Twinkl"/>
                <a:cs typeface="Twinkl"/>
              </a:rPr>
              <a:t>24 Hour Hours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A78807-8629-4C91-AFCA-20DD22BE10C3}"/>
              </a:ext>
            </a:extLst>
          </p:cNvPr>
          <p:cNvSpPr txBox="1"/>
          <p:nvPr/>
        </p:nvSpPr>
        <p:spPr>
          <a:xfrm>
            <a:off x="2204684" y="1590536"/>
            <a:ext cx="763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winkl"/>
              </a:rPr>
              <a:t>This clock and table show the corresponding hours on a 24 hour clock.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A6BAD5-1211-4C7B-BF28-267FFDC38A66}"/>
              </a:ext>
            </a:extLst>
          </p:cNvPr>
          <p:cNvSpPr txBox="1"/>
          <p:nvPr/>
        </p:nvSpPr>
        <p:spPr>
          <a:xfrm>
            <a:off x="2199919" y="5864170"/>
            <a:ext cx="763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winkl"/>
              </a:rPr>
              <a:t>Midnight is referred to as both 00:00 and 24:00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3EBBBC-BCCB-4FC5-A94D-2B056DA48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128558"/>
              </p:ext>
            </p:extLst>
          </p:nvPr>
        </p:nvGraphicFramePr>
        <p:xfrm>
          <a:off x="6096000" y="2005237"/>
          <a:ext cx="3741384" cy="37436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70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00:00 = 12:00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12:00 = 12:00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01:00 = 1:00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13:00 = 1:00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02:00 = 2:00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14:00 = 2:00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03:00 = 3:00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15:00 = 3:00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04:00 = 4:00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16:00 = 4:00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05:00 = 5:00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17:00 = 5:00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06:00 = 6:00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18:00 = 6:00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07:00 = 7:00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19:00 = 7:00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08:00 = 8:00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20:00 = 8:00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09:00 = 9:00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21:00 = 9:00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10:00 = 10:00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22:00 = 10:00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11:00 = 11:00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23:00 = 11:00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9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12:00 = 12:00 AM</a:t>
                      </a:r>
                    </a:p>
                  </a:txBody>
                  <a:tcPr marL="71993" marR="71993" marT="35997" marB="3599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24:00 = 12:00 PM</a:t>
                      </a:r>
                    </a:p>
                  </a:txBody>
                  <a:tcPr marL="71993" marR="71993" marT="35997" marB="35997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3341EBE-6D63-48BE-8059-9749E34089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053" y="2383953"/>
            <a:ext cx="2995025" cy="298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4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8D0D6-926E-469E-A5B8-E502BCE346EE}"/>
              </a:ext>
            </a:extLst>
          </p:cNvPr>
          <p:cNvSpPr txBox="1">
            <a:spLocks/>
          </p:cNvSpPr>
          <p:nvPr/>
        </p:nvSpPr>
        <p:spPr>
          <a:xfrm>
            <a:off x="2187524" y="816520"/>
            <a:ext cx="8220075" cy="994306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Twinkl"/>
                <a:cs typeface="Twinkl"/>
              </a:rPr>
              <a:t>24 Hour Time in the Morning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634439-D296-439B-986B-2A11DAEB8C6C}"/>
              </a:ext>
            </a:extLst>
          </p:cNvPr>
          <p:cNvSpPr txBox="1"/>
          <p:nvPr/>
        </p:nvSpPr>
        <p:spPr>
          <a:xfrm>
            <a:off x="2485976" y="1812198"/>
            <a:ext cx="763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winkl"/>
              </a:rPr>
              <a:t>To convert between 12 and 24 hour time in the morning change the format.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3955A2-522B-4175-B187-E6B092EC1B59}"/>
              </a:ext>
            </a:extLst>
          </p:cNvPr>
          <p:cNvSpPr/>
          <p:nvPr/>
        </p:nvSpPr>
        <p:spPr>
          <a:xfrm>
            <a:off x="4931598" y="5481978"/>
            <a:ext cx="2741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cs typeface="Twinkl"/>
              </a:rPr>
              <a:t>The hours stay the same.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310B0BE-184E-4C4E-A738-53AEA052F7F1}"/>
              </a:ext>
            </a:extLst>
          </p:cNvPr>
          <p:cNvGrpSpPr/>
          <p:nvPr/>
        </p:nvGrpSpPr>
        <p:grpSpPr>
          <a:xfrm>
            <a:off x="3601889" y="2623276"/>
            <a:ext cx="5350800" cy="1143349"/>
            <a:chOff x="1871563" y="2429823"/>
            <a:chExt cx="5350800" cy="114334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58DABD-A667-4A4D-ABC0-2A0B6E80215B}"/>
                </a:ext>
              </a:extLst>
            </p:cNvPr>
            <p:cNvSpPr/>
            <p:nvPr/>
          </p:nvSpPr>
          <p:spPr>
            <a:xfrm>
              <a:off x="5240839" y="2461064"/>
              <a:ext cx="1981524" cy="1112108"/>
            </a:xfrm>
            <a:prstGeom prst="rect">
              <a:avLst/>
            </a:prstGeom>
            <a:solidFill>
              <a:srgbClr val="CC45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06:00</a:t>
              </a:r>
            </a:p>
          </p:txBody>
        </p:sp>
        <p:sp>
          <p:nvSpPr>
            <p:cNvPr id="7" name="Right Arrow 6">
              <a:extLst>
                <a:ext uri="{FF2B5EF4-FFF2-40B4-BE49-F238E27FC236}">
                  <a16:creationId xmlns:a16="http://schemas.microsoft.com/office/drawing/2014/main" id="{ABEE7ADE-1BE8-48C3-9C24-E69FF9200D19}"/>
                </a:ext>
              </a:extLst>
            </p:cNvPr>
            <p:cNvSpPr/>
            <p:nvPr/>
          </p:nvSpPr>
          <p:spPr>
            <a:xfrm>
              <a:off x="3743774" y="2429823"/>
              <a:ext cx="1606378" cy="1112108"/>
            </a:xfrm>
            <a:prstGeom prst="rightArrow">
              <a:avLst/>
            </a:prstGeom>
            <a:solidFill>
              <a:srgbClr val="EBB9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30F5301-8B8A-4049-9728-F15A3A7E439E}"/>
                </a:ext>
              </a:extLst>
            </p:cNvPr>
            <p:cNvSpPr/>
            <p:nvPr/>
          </p:nvSpPr>
          <p:spPr>
            <a:xfrm>
              <a:off x="3966337" y="2801211"/>
              <a:ext cx="10294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Twinkl"/>
                </a:rPr>
                <a:t>becomes</a:t>
              </a:r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7777889-1BA0-4D9F-8574-22FE7027BFB7}"/>
                </a:ext>
              </a:extLst>
            </p:cNvPr>
            <p:cNvSpPr/>
            <p:nvPr/>
          </p:nvSpPr>
          <p:spPr>
            <a:xfrm>
              <a:off x="1871563" y="2461064"/>
              <a:ext cx="1981524" cy="1112108"/>
            </a:xfrm>
            <a:prstGeom prst="rect">
              <a:avLst/>
            </a:prstGeom>
            <a:solidFill>
              <a:srgbClr val="CC45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6:00 a.m.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040668-985B-466F-9B80-DB5F5C04A1AE}"/>
              </a:ext>
            </a:extLst>
          </p:cNvPr>
          <p:cNvGrpSpPr/>
          <p:nvPr/>
        </p:nvGrpSpPr>
        <p:grpSpPr>
          <a:xfrm>
            <a:off x="3601889" y="3998482"/>
            <a:ext cx="5350800" cy="1143349"/>
            <a:chOff x="1871563" y="2429823"/>
            <a:chExt cx="5350800" cy="114334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D5355F8-17F6-4A65-BB04-F752CC2307D1}"/>
                </a:ext>
              </a:extLst>
            </p:cNvPr>
            <p:cNvSpPr/>
            <p:nvPr/>
          </p:nvSpPr>
          <p:spPr>
            <a:xfrm>
              <a:off x="5240839" y="2461064"/>
              <a:ext cx="1981524" cy="1112108"/>
            </a:xfrm>
            <a:prstGeom prst="rect">
              <a:avLst/>
            </a:prstGeom>
            <a:solidFill>
              <a:srgbClr val="CC45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10:30  a.m.</a:t>
              </a:r>
            </a:p>
          </p:txBody>
        </p:sp>
        <p:sp>
          <p:nvSpPr>
            <p:cNvPr id="12" name="Right Arrow 20">
              <a:extLst>
                <a:ext uri="{FF2B5EF4-FFF2-40B4-BE49-F238E27FC236}">
                  <a16:creationId xmlns:a16="http://schemas.microsoft.com/office/drawing/2014/main" id="{3069BCB6-046B-468D-80F3-C58DCAF0D629}"/>
                </a:ext>
              </a:extLst>
            </p:cNvPr>
            <p:cNvSpPr/>
            <p:nvPr/>
          </p:nvSpPr>
          <p:spPr>
            <a:xfrm>
              <a:off x="3743774" y="2429823"/>
              <a:ext cx="1606378" cy="1112108"/>
            </a:xfrm>
            <a:prstGeom prst="rightArrow">
              <a:avLst/>
            </a:prstGeom>
            <a:solidFill>
              <a:srgbClr val="EBB9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8521C86-2083-4787-ACAB-C1845660D695}"/>
                </a:ext>
              </a:extLst>
            </p:cNvPr>
            <p:cNvSpPr/>
            <p:nvPr/>
          </p:nvSpPr>
          <p:spPr>
            <a:xfrm>
              <a:off x="3966337" y="2801211"/>
              <a:ext cx="10294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cs typeface="Twinkl"/>
                </a:rPr>
                <a:t>becomes</a:t>
              </a:r>
              <a:endParaRPr lang="en-GB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68695E8-0412-488F-A1FC-0C77B21F2FCB}"/>
                </a:ext>
              </a:extLst>
            </p:cNvPr>
            <p:cNvSpPr/>
            <p:nvPr/>
          </p:nvSpPr>
          <p:spPr>
            <a:xfrm>
              <a:off x="1871563" y="2461064"/>
              <a:ext cx="1981524" cy="1112108"/>
            </a:xfrm>
            <a:prstGeom prst="rect">
              <a:avLst/>
            </a:prstGeom>
            <a:solidFill>
              <a:srgbClr val="CC45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10:30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9140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23C3A-382D-4413-BD6E-0E64A3899D76}"/>
              </a:ext>
            </a:extLst>
          </p:cNvPr>
          <p:cNvSpPr txBox="1">
            <a:spLocks/>
          </p:cNvSpPr>
          <p:nvPr/>
        </p:nvSpPr>
        <p:spPr>
          <a:xfrm>
            <a:off x="1878035" y="1055670"/>
            <a:ext cx="8220075" cy="994306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Twinkl"/>
                <a:cs typeface="Twinkl"/>
              </a:rPr>
              <a:t>24 Hour Time in the Afternoon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C06DE6-BDC0-421A-A22C-A9B4F362EEC8}"/>
              </a:ext>
            </a:extLst>
          </p:cNvPr>
          <p:cNvSpPr txBox="1"/>
          <p:nvPr/>
        </p:nvSpPr>
        <p:spPr>
          <a:xfrm>
            <a:off x="2176487" y="2034872"/>
            <a:ext cx="763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winkl"/>
              </a:rPr>
              <a:t>To convert between 12 and 24 hour time in the afternoon add or subtract 12 hours and change the format.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1BA762-B586-48F8-AAEA-2E9A5FF51F46}"/>
              </a:ext>
            </a:extLst>
          </p:cNvPr>
          <p:cNvSpPr/>
          <p:nvPr/>
        </p:nvSpPr>
        <p:spPr>
          <a:xfrm>
            <a:off x="3112597" y="3391953"/>
            <a:ext cx="5760480" cy="731514"/>
          </a:xfrm>
          <a:prstGeom prst="rect">
            <a:avLst/>
          </a:prstGeom>
          <a:solidFill>
            <a:srgbClr val="F6D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Twinkl"/>
              </a:rPr>
              <a:t>6:00 p.m. becomes 18:00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92983E-2935-40C2-8537-A4FA53E9089F}"/>
              </a:ext>
            </a:extLst>
          </p:cNvPr>
          <p:cNvSpPr/>
          <p:nvPr/>
        </p:nvSpPr>
        <p:spPr>
          <a:xfrm>
            <a:off x="3112597" y="4818672"/>
            <a:ext cx="5760480" cy="731514"/>
          </a:xfrm>
          <a:prstGeom prst="rect">
            <a:avLst/>
          </a:prstGeom>
          <a:solidFill>
            <a:srgbClr val="F6D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cs typeface="Twinkl"/>
              </a:rPr>
              <a:t>22:30 becomes 10:30 p.m.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606585-D815-4AC8-8274-E460E6E68E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951">
            <a:off x="5004965" y="3088386"/>
            <a:ext cx="2029965" cy="4438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BAF7E8-F0E5-4017-9B01-821B146FD8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951">
            <a:off x="5004965" y="4534284"/>
            <a:ext cx="2029965" cy="44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61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8B0BB-A881-45D7-A04C-E0E6FA5793BA}"/>
              </a:ext>
            </a:extLst>
          </p:cNvPr>
          <p:cNvSpPr txBox="1">
            <a:spLocks/>
          </p:cNvSpPr>
          <p:nvPr/>
        </p:nvSpPr>
        <p:spPr>
          <a:xfrm>
            <a:off x="1981198" y="1041602"/>
            <a:ext cx="8220075" cy="994306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Twinkl"/>
                <a:cs typeface="Twinkl"/>
              </a:rPr>
              <a:t>Convert 12 to 24 hour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DC1408-A3CD-4EB6-AFCF-26CD96A8FD8B}"/>
              </a:ext>
            </a:extLst>
          </p:cNvPr>
          <p:cNvSpPr txBox="1"/>
          <p:nvPr/>
        </p:nvSpPr>
        <p:spPr>
          <a:xfrm>
            <a:off x="2279650" y="2035908"/>
            <a:ext cx="763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winkl"/>
              </a:rPr>
              <a:t>Convert these times to 24 hour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71504F-DD0C-4D76-91C2-735BB6C6CA24}"/>
              </a:ext>
            </a:extLst>
          </p:cNvPr>
          <p:cNvSpPr txBox="1"/>
          <p:nvPr/>
        </p:nvSpPr>
        <p:spPr>
          <a:xfrm>
            <a:off x="2957384" y="2916524"/>
            <a:ext cx="3138616" cy="369332"/>
          </a:xfrm>
          <a:prstGeom prst="rect">
            <a:avLst/>
          </a:prstGeom>
          <a:solidFill>
            <a:srgbClr val="BE03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12 hour 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2F5CFB-5545-4F16-B173-C9DCD1B5BAE0}"/>
              </a:ext>
            </a:extLst>
          </p:cNvPr>
          <p:cNvSpPr txBox="1"/>
          <p:nvPr/>
        </p:nvSpPr>
        <p:spPr>
          <a:xfrm>
            <a:off x="6096000" y="2916524"/>
            <a:ext cx="3138616" cy="369332"/>
          </a:xfrm>
          <a:prstGeom prst="rect">
            <a:avLst/>
          </a:prstGeom>
          <a:solidFill>
            <a:srgbClr val="BE03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24 hour 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4E753E-54A6-4006-AD1D-3E5B79A6BAA7}"/>
              </a:ext>
            </a:extLst>
          </p:cNvPr>
          <p:cNvSpPr txBox="1"/>
          <p:nvPr/>
        </p:nvSpPr>
        <p:spPr>
          <a:xfrm>
            <a:off x="2957384" y="3285856"/>
            <a:ext cx="3138616" cy="369332"/>
          </a:xfrm>
          <a:prstGeom prst="rect">
            <a:avLst/>
          </a:prstGeom>
          <a:solidFill>
            <a:srgbClr val="EDBC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2:45 a.m.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74F2D2-643E-4598-8E8E-175CCDCDC0D0}"/>
              </a:ext>
            </a:extLst>
          </p:cNvPr>
          <p:cNvSpPr txBox="1"/>
          <p:nvPr/>
        </p:nvSpPr>
        <p:spPr>
          <a:xfrm>
            <a:off x="6096000" y="3285856"/>
            <a:ext cx="3138616" cy="369332"/>
          </a:xfrm>
          <a:prstGeom prst="rect">
            <a:avLst/>
          </a:prstGeom>
          <a:solidFill>
            <a:srgbClr val="EDBCD9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/>
              <a:t>02:45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5D8369-8B9F-4BB9-857D-A153BE626A3E}"/>
              </a:ext>
            </a:extLst>
          </p:cNvPr>
          <p:cNvSpPr txBox="1"/>
          <p:nvPr/>
        </p:nvSpPr>
        <p:spPr>
          <a:xfrm>
            <a:off x="2957384" y="3655188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10:20 a.m.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F1E71D-60B6-4375-9708-E62BBBC0FF22}"/>
              </a:ext>
            </a:extLst>
          </p:cNvPr>
          <p:cNvSpPr txBox="1"/>
          <p:nvPr/>
        </p:nvSpPr>
        <p:spPr>
          <a:xfrm>
            <a:off x="6096000" y="3655188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/>
              <a:t>10:20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B219FA-B5A3-4A3A-AAB9-2D5C7AD98509}"/>
              </a:ext>
            </a:extLst>
          </p:cNvPr>
          <p:cNvSpPr txBox="1"/>
          <p:nvPr/>
        </p:nvSpPr>
        <p:spPr>
          <a:xfrm>
            <a:off x="2957384" y="4024520"/>
            <a:ext cx="3138616" cy="369332"/>
          </a:xfrm>
          <a:prstGeom prst="rect">
            <a:avLst/>
          </a:prstGeom>
          <a:solidFill>
            <a:srgbClr val="EDBC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1:55 p.m.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FB63A5-F34F-4457-8298-8F3481CFFAB8}"/>
              </a:ext>
            </a:extLst>
          </p:cNvPr>
          <p:cNvSpPr txBox="1"/>
          <p:nvPr/>
        </p:nvSpPr>
        <p:spPr>
          <a:xfrm>
            <a:off x="6096000" y="4024520"/>
            <a:ext cx="3138616" cy="369332"/>
          </a:xfrm>
          <a:prstGeom prst="rect">
            <a:avLst/>
          </a:prstGeom>
          <a:solidFill>
            <a:srgbClr val="EDBC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13:55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A9054-100A-4F3B-8009-A41CC72AC77C}"/>
              </a:ext>
            </a:extLst>
          </p:cNvPr>
          <p:cNvSpPr txBox="1"/>
          <p:nvPr/>
        </p:nvSpPr>
        <p:spPr>
          <a:xfrm>
            <a:off x="2957384" y="4393852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US" dirty="0"/>
              <a:t>3:05 p.m.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1F871A-1687-4084-B1D2-43807DA646B6}"/>
              </a:ext>
            </a:extLst>
          </p:cNvPr>
          <p:cNvSpPr txBox="1"/>
          <p:nvPr/>
        </p:nvSpPr>
        <p:spPr>
          <a:xfrm>
            <a:off x="6096000" y="4393852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/>
              <a:t>15:05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058372-6255-4B0E-ABA4-6D13AF3D9869}"/>
              </a:ext>
            </a:extLst>
          </p:cNvPr>
          <p:cNvSpPr txBox="1"/>
          <p:nvPr/>
        </p:nvSpPr>
        <p:spPr>
          <a:xfrm>
            <a:off x="2957384" y="4763184"/>
            <a:ext cx="3138616" cy="369332"/>
          </a:xfrm>
          <a:prstGeom prst="rect">
            <a:avLst/>
          </a:prstGeom>
          <a:solidFill>
            <a:srgbClr val="EDBCD9"/>
          </a:solidFill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US" dirty="0"/>
              <a:t>5:35 p.m.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72186F-4E2D-4736-9B91-2CDEE989B0C3}"/>
              </a:ext>
            </a:extLst>
          </p:cNvPr>
          <p:cNvSpPr txBox="1"/>
          <p:nvPr/>
        </p:nvSpPr>
        <p:spPr>
          <a:xfrm>
            <a:off x="6096000" y="4763184"/>
            <a:ext cx="3138616" cy="369332"/>
          </a:xfrm>
          <a:prstGeom prst="rect">
            <a:avLst/>
          </a:prstGeom>
          <a:solidFill>
            <a:srgbClr val="EDBCD9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/>
              <a:t>17:35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CDF4EC-4C98-4095-A450-723A9F911E1C}"/>
              </a:ext>
            </a:extLst>
          </p:cNvPr>
          <p:cNvSpPr txBox="1"/>
          <p:nvPr/>
        </p:nvSpPr>
        <p:spPr>
          <a:xfrm>
            <a:off x="2957384" y="5132516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US" dirty="0"/>
              <a:t>8:40 p.m.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C19A22-BFC3-4ADC-8DD4-72C66682A11F}"/>
              </a:ext>
            </a:extLst>
          </p:cNvPr>
          <p:cNvSpPr txBox="1"/>
          <p:nvPr/>
        </p:nvSpPr>
        <p:spPr>
          <a:xfrm>
            <a:off x="6096000" y="5132516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/>
              <a:t>20:40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19780C-5761-4A47-8DC2-4B883A9BF05D}"/>
              </a:ext>
            </a:extLst>
          </p:cNvPr>
          <p:cNvSpPr txBox="1"/>
          <p:nvPr/>
        </p:nvSpPr>
        <p:spPr>
          <a:xfrm>
            <a:off x="2957384" y="5501848"/>
            <a:ext cx="3138616" cy="369332"/>
          </a:xfrm>
          <a:prstGeom prst="rect">
            <a:avLst/>
          </a:prstGeom>
          <a:solidFill>
            <a:srgbClr val="EDBCD9"/>
          </a:solidFill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US" dirty="0"/>
              <a:t>11:25 p.m.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FE7B74-FE04-4A65-85A3-B4F0490C484A}"/>
              </a:ext>
            </a:extLst>
          </p:cNvPr>
          <p:cNvSpPr txBox="1"/>
          <p:nvPr/>
        </p:nvSpPr>
        <p:spPr>
          <a:xfrm>
            <a:off x="6096000" y="5501848"/>
            <a:ext cx="3138616" cy="369332"/>
          </a:xfrm>
          <a:prstGeom prst="rect">
            <a:avLst/>
          </a:prstGeom>
          <a:solidFill>
            <a:srgbClr val="EDBCD9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/>
              <a:t>23:25</a:t>
            </a:r>
          </a:p>
        </p:txBody>
      </p:sp>
    </p:spTree>
    <p:extLst>
      <p:ext uri="{BB962C8B-B14F-4D97-AF65-F5344CB8AC3E}">
        <p14:creationId xmlns:p14="http://schemas.microsoft.com/office/powerpoint/2010/main" val="17448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0214-B25A-4B22-8DE1-1A4C356DD52F}"/>
              </a:ext>
            </a:extLst>
          </p:cNvPr>
          <p:cNvSpPr txBox="1">
            <a:spLocks/>
          </p:cNvSpPr>
          <p:nvPr/>
        </p:nvSpPr>
        <p:spPr>
          <a:xfrm>
            <a:off x="1981198" y="1013467"/>
            <a:ext cx="8220075" cy="994306"/>
          </a:xfrm>
          <a:prstGeom prst="roundRect">
            <a:avLst>
              <a:gd name="adj" fmla="val 9641"/>
            </a:avLst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Twinkl"/>
                <a:cs typeface="Twinkl"/>
              </a:rPr>
              <a:t>Convert 24 to 12 hour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AB3031-7869-4C24-AB5B-953D7E34F900}"/>
              </a:ext>
            </a:extLst>
          </p:cNvPr>
          <p:cNvSpPr txBox="1"/>
          <p:nvPr/>
        </p:nvSpPr>
        <p:spPr>
          <a:xfrm>
            <a:off x="2279650" y="2007773"/>
            <a:ext cx="763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winkl"/>
              </a:rPr>
              <a:t>Convert these times to 12 hour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DA4832-B1B1-4091-90AD-6AFD4D139369}"/>
              </a:ext>
            </a:extLst>
          </p:cNvPr>
          <p:cNvSpPr txBox="1"/>
          <p:nvPr/>
        </p:nvSpPr>
        <p:spPr>
          <a:xfrm>
            <a:off x="2957384" y="2888389"/>
            <a:ext cx="3138616" cy="369332"/>
          </a:xfrm>
          <a:prstGeom prst="rect">
            <a:avLst/>
          </a:prstGeom>
          <a:solidFill>
            <a:srgbClr val="CC459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24 hour 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A5384-EF57-4219-8E2F-A831910A33D5}"/>
              </a:ext>
            </a:extLst>
          </p:cNvPr>
          <p:cNvSpPr txBox="1"/>
          <p:nvPr/>
        </p:nvSpPr>
        <p:spPr>
          <a:xfrm>
            <a:off x="6096000" y="2888389"/>
            <a:ext cx="3138616" cy="369332"/>
          </a:xfrm>
          <a:prstGeom prst="rect">
            <a:avLst/>
          </a:prstGeom>
          <a:solidFill>
            <a:srgbClr val="CC459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12 hour 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75DCA7-E21C-4490-9CD7-48D3006813E1}"/>
              </a:ext>
            </a:extLst>
          </p:cNvPr>
          <p:cNvSpPr txBox="1"/>
          <p:nvPr/>
        </p:nvSpPr>
        <p:spPr>
          <a:xfrm>
            <a:off x="2957384" y="3257721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03:15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609DE-691C-40A7-91E9-0EE64E33D4D5}"/>
              </a:ext>
            </a:extLst>
          </p:cNvPr>
          <p:cNvSpPr txBox="1"/>
          <p:nvPr/>
        </p:nvSpPr>
        <p:spPr>
          <a:xfrm>
            <a:off x="6096000" y="3257721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3:15 a.m.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C8D78D-C49F-416D-8FAA-AA094D5B3245}"/>
              </a:ext>
            </a:extLst>
          </p:cNvPr>
          <p:cNvSpPr txBox="1"/>
          <p:nvPr/>
        </p:nvSpPr>
        <p:spPr>
          <a:xfrm>
            <a:off x="2957384" y="3627053"/>
            <a:ext cx="3138616" cy="369332"/>
          </a:xfrm>
          <a:prstGeom prst="rect">
            <a:avLst/>
          </a:prstGeom>
          <a:solidFill>
            <a:srgbClr val="FBEF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11:15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FE4BBD-E16B-462D-B05B-AD1766ECAF5C}"/>
              </a:ext>
            </a:extLst>
          </p:cNvPr>
          <p:cNvSpPr txBox="1"/>
          <p:nvPr/>
        </p:nvSpPr>
        <p:spPr>
          <a:xfrm>
            <a:off x="6096000" y="3627053"/>
            <a:ext cx="3138616" cy="369332"/>
          </a:xfrm>
          <a:prstGeom prst="rect">
            <a:avLst/>
          </a:prstGeom>
          <a:solidFill>
            <a:srgbClr val="FBEF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11:15 a.m.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60FA48-C4B8-4E31-9D40-CF73E62BD17F}"/>
              </a:ext>
            </a:extLst>
          </p:cNvPr>
          <p:cNvSpPr txBox="1"/>
          <p:nvPr/>
        </p:nvSpPr>
        <p:spPr>
          <a:xfrm>
            <a:off x="2957384" y="3996385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14:45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14669F-C5C5-4225-B5C0-7552323ECD0E}"/>
              </a:ext>
            </a:extLst>
          </p:cNvPr>
          <p:cNvSpPr txBox="1"/>
          <p:nvPr/>
        </p:nvSpPr>
        <p:spPr>
          <a:xfrm>
            <a:off x="6096000" y="3996385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2:45 p.m.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200610-6AFA-4844-A905-7AFB85E25669}"/>
              </a:ext>
            </a:extLst>
          </p:cNvPr>
          <p:cNvSpPr txBox="1"/>
          <p:nvPr/>
        </p:nvSpPr>
        <p:spPr>
          <a:xfrm>
            <a:off x="2957384" y="4365717"/>
            <a:ext cx="3138616" cy="369332"/>
          </a:xfrm>
          <a:prstGeom prst="rect">
            <a:avLst/>
          </a:prstGeom>
          <a:solidFill>
            <a:srgbClr val="FBEF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16:20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CFC50A-133B-4661-A80A-82D8B1996A56}"/>
              </a:ext>
            </a:extLst>
          </p:cNvPr>
          <p:cNvSpPr txBox="1"/>
          <p:nvPr/>
        </p:nvSpPr>
        <p:spPr>
          <a:xfrm>
            <a:off x="6096000" y="4365717"/>
            <a:ext cx="3138616" cy="369332"/>
          </a:xfrm>
          <a:prstGeom prst="rect">
            <a:avLst/>
          </a:prstGeom>
          <a:solidFill>
            <a:srgbClr val="FBEF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4:20 p.m.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7B7713-1389-4FE3-9E6F-6BD3DFD64A2D}"/>
              </a:ext>
            </a:extLst>
          </p:cNvPr>
          <p:cNvSpPr txBox="1"/>
          <p:nvPr/>
        </p:nvSpPr>
        <p:spPr>
          <a:xfrm>
            <a:off x="2957384" y="4735049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18:55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F65F33-D02F-41E9-97E2-BB08105CEC71}"/>
              </a:ext>
            </a:extLst>
          </p:cNvPr>
          <p:cNvSpPr txBox="1"/>
          <p:nvPr/>
        </p:nvSpPr>
        <p:spPr>
          <a:xfrm>
            <a:off x="6096000" y="4735049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6:55 p.m.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8376BA-7FA4-42C0-8D55-4A0CE163EF5C}"/>
              </a:ext>
            </a:extLst>
          </p:cNvPr>
          <p:cNvSpPr txBox="1"/>
          <p:nvPr/>
        </p:nvSpPr>
        <p:spPr>
          <a:xfrm>
            <a:off x="2957384" y="5104381"/>
            <a:ext cx="3138616" cy="369332"/>
          </a:xfrm>
          <a:prstGeom prst="rect">
            <a:avLst/>
          </a:prstGeom>
          <a:solidFill>
            <a:srgbClr val="FBEF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21:05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4A6B24-C7A3-43FD-A82B-C4C9AACDEF22}"/>
              </a:ext>
            </a:extLst>
          </p:cNvPr>
          <p:cNvSpPr txBox="1"/>
          <p:nvPr/>
        </p:nvSpPr>
        <p:spPr>
          <a:xfrm>
            <a:off x="6096000" y="5104381"/>
            <a:ext cx="3138616" cy="369332"/>
          </a:xfrm>
          <a:prstGeom prst="rect">
            <a:avLst/>
          </a:prstGeom>
          <a:solidFill>
            <a:srgbClr val="FBEF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9:05 p.m.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39DB54-1A4C-4034-9260-10704E336656}"/>
              </a:ext>
            </a:extLst>
          </p:cNvPr>
          <p:cNvSpPr txBox="1"/>
          <p:nvPr/>
        </p:nvSpPr>
        <p:spPr>
          <a:xfrm>
            <a:off x="2957384" y="5473713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22:35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F7EFCE-2F2D-4416-A295-78113A14D0BF}"/>
              </a:ext>
            </a:extLst>
          </p:cNvPr>
          <p:cNvSpPr txBox="1"/>
          <p:nvPr/>
        </p:nvSpPr>
        <p:spPr>
          <a:xfrm>
            <a:off x="6096000" y="5473713"/>
            <a:ext cx="3138616" cy="369332"/>
          </a:xfrm>
          <a:prstGeom prst="rect">
            <a:avLst/>
          </a:prstGeom>
          <a:solidFill>
            <a:srgbClr val="F6DE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10:35 p.m.</a:t>
            </a:r>
          </a:p>
        </p:txBody>
      </p:sp>
    </p:spTree>
    <p:extLst>
      <p:ext uri="{BB962C8B-B14F-4D97-AF65-F5344CB8AC3E}">
        <p14:creationId xmlns:p14="http://schemas.microsoft.com/office/powerpoint/2010/main" val="349079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493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Cavolini</vt:lpstr>
      <vt:lpstr>Twinkl</vt:lpstr>
      <vt:lpstr>Office Theme</vt:lpstr>
      <vt:lpstr>24 Hour Time</vt:lpstr>
      <vt:lpstr>The 24 Hour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 Hour Time</dc:title>
  <dc:creator>Miss Stapleton</dc:creator>
  <cp:lastModifiedBy>Miss Stapleton</cp:lastModifiedBy>
  <cp:revision>2</cp:revision>
  <dcterms:created xsi:type="dcterms:W3CDTF">2020-05-21T09:58:49Z</dcterms:created>
  <dcterms:modified xsi:type="dcterms:W3CDTF">2020-05-21T10:07:14Z</dcterms:modified>
</cp:coreProperties>
</file>