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2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06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89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9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28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5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78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7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4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2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9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F2DCB9C-8026-4817-9CBC-76F24278B597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4A75C7D-864D-448D-9191-AEFFDE1EF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29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1jL-5tRQilo" TargetMode="External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C7TfQaOTts&amp;t=2s" TargetMode="External"/><Relationship Id="rId2" Type="http://schemas.openxmlformats.org/officeDocument/2006/relationships/hyperlink" Target="https://www.youtube.com/watch?v=wioRj-mSLPc&amp;t=7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QxYOLOJUbg&amp;t=9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40D29-5D9D-40E9-8E71-4961ED2DD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Rhythm patterns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7E8B6-E7DC-4761-B9F2-EC70B7A027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Music 30.4.2020</a:t>
            </a:r>
          </a:p>
        </p:txBody>
      </p:sp>
    </p:spTree>
    <p:extLst>
      <p:ext uri="{BB962C8B-B14F-4D97-AF65-F5344CB8AC3E}">
        <p14:creationId xmlns:p14="http://schemas.microsoft.com/office/powerpoint/2010/main" val="57659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DAB24C-D248-43FA-A659-F93203781461}"/>
              </a:ext>
            </a:extLst>
          </p:cNvPr>
          <p:cNvGrpSpPr/>
          <p:nvPr/>
        </p:nvGrpSpPr>
        <p:grpSpPr>
          <a:xfrm>
            <a:off x="330390" y="910405"/>
            <a:ext cx="11204812" cy="1239413"/>
            <a:chOff x="368490" y="3728372"/>
            <a:chExt cx="11204812" cy="123941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69B05EE-2041-4847-90D6-D69F9C3E1AA0}"/>
                </a:ext>
              </a:extLst>
            </p:cNvPr>
            <p:cNvCxnSpPr>
              <a:cxnSpLocks/>
            </p:cNvCxnSpPr>
            <p:nvPr/>
          </p:nvCxnSpPr>
          <p:spPr>
            <a:xfrm>
              <a:off x="368490" y="44218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4CFB68C-2A4B-41E0-B232-3B8CB2E8C661}"/>
                </a:ext>
              </a:extLst>
            </p:cNvPr>
            <p:cNvCxnSpPr/>
            <p:nvPr/>
          </p:nvCxnSpPr>
          <p:spPr>
            <a:xfrm flipV="1">
              <a:off x="5960224" y="38759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CBDA1D1-6DC4-4955-9CA7-DF93AB3193F0}"/>
                </a:ext>
              </a:extLst>
            </p:cNvPr>
            <p:cNvGrpSpPr/>
            <p:nvPr/>
          </p:nvGrpSpPr>
          <p:grpSpPr>
            <a:xfrm>
              <a:off x="618698" y="3732663"/>
              <a:ext cx="774558" cy="1067987"/>
              <a:chOff x="931412" y="2178415"/>
              <a:chExt cx="1020417" cy="13256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5E71C2E-81FC-49B7-A29D-27E6F1A5E89F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8" name="Picture 2" descr="Types Of Musical Notes | Hello Music Theory">
                <a:extLst>
                  <a:ext uri="{FF2B5EF4-FFF2-40B4-BE49-F238E27FC236}">
                    <a16:creationId xmlns:a16="http://schemas.microsoft.com/office/drawing/2014/main" id="{7248C465-9A9A-4CA2-BEF6-56F17CC64A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CC5DBD5-2C7F-4ED4-B6CE-19D765EDFCA8}"/>
                </a:ext>
              </a:extLst>
            </p:cNvPr>
            <p:cNvGrpSpPr/>
            <p:nvPr/>
          </p:nvGrpSpPr>
          <p:grpSpPr>
            <a:xfrm>
              <a:off x="1501136" y="3968798"/>
              <a:ext cx="1285621" cy="827561"/>
              <a:chOff x="2914525" y="2489205"/>
              <a:chExt cx="1641138" cy="1020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FF13F8F-6599-44BF-8764-001ACA8171E5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6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9CD7EBD9-31BF-41EE-B3A1-210FA6F4E0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41BCE9-703D-426C-BA4B-BF832F803B6C}"/>
                </a:ext>
              </a:extLst>
            </p:cNvPr>
            <p:cNvGrpSpPr/>
            <p:nvPr/>
          </p:nvGrpSpPr>
          <p:grpSpPr>
            <a:xfrm>
              <a:off x="2894637" y="3728372"/>
              <a:ext cx="774558" cy="1067987"/>
              <a:chOff x="931412" y="2178415"/>
              <a:chExt cx="1020417" cy="132569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EA7E07D-5689-4DED-8175-1A2DCCEAC94C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4" name="Picture 2" descr="Types Of Musical Notes | Hello Music Theory">
                <a:extLst>
                  <a:ext uri="{FF2B5EF4-FFF2-40B4-BE49-F238E27FC236}">
                    <a16:creationId xmlns:a16="http://schemas.microsoft.com/office/drawing/2014/main" id="{3843E163-C6B4-40D1-94A5-FE9F8A8395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2E3EE9F-7883-411C-B14E-4B049F1944DD}"/>
                </a:ext>
              </a:extLst>
            </p:cNvPr>
            <p:cNvGrpSpPr/>
            <p:nvPr/>
          </p:nvGrpSpPr>
          <p:grpSpPr>
            <a:xfrm>
              <a:off x="3747190" y="3958569"/>
              <a:ext cx="1285621" cy="827561"/>
              <a:chOff x="2914525" y="2489205"/>
              <a:chExt cx="1641138" cy="1020416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72EF19A-3D75-4315-9719-A176C7FCFAFC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2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96E0075D-6774-41CB-B592-FC5E0CECA6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FB17B36-5FD1-42DA-BF26-26ABFFC4FF1E}"/>
                </a:ext>
              </a:extLst>
            </p:cNvPr>
            <p:cNvGrpSpPr/>
            <p:nvPr/>
          </p:nvGrpSpPr>
          <p:grpSpPr>
            <a:xfrm>
              <a:off x="10026953" y="3740488"/>
              <a:ext cx="774558" cy="1067987"/>
              <a:chOff x="931412" y="2178415"/>
              <a:chExt cx="1020417" cy="132569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EA695ED-1D0D-4740-836B-DEDEE72B1F72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0" name="Picture 2" descr="Types Of Musical Notes | Hello Music Theory">
                <a:extLst>
                  <a:ext uri="{FF2B5EF4-FFF2-40B4-BE49-F238E27FC236}">
                    <a16:creationId xmlns:a16="http://schemas.microsoft.com/office/drawing/2014/main" id="{25B343A2-1F11-4C85-B7CD-CD7DB399F9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786AAB4-86D9-4896-864E-641447210DBF}"/>
                </a:ext>
              </a:extLst>
            </p:cNvPr>
            <p:cNvGrpSpPr/>
            <p:nvPr/>
          </p:nvGrpSpPr>
          <p:grpSpPr>
            <a:xfrm>
              <a:off x="8914435" y="3770744"/>
              <a:ext cx="774558" cy="1067987"/>
              <a:chOff x="931412" y="2178415"/>
              <a:chExt cx="1020417" cy="1325697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56D8648-3989-407C-AB9B-4D9A74636E07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8" name="Picture 2" descr="Types Of Musical Notes | Hello Music Theory">
                <a:extLst>
                  <a:ext uri="{FF2B5EF4-FFF2-40B4-BE49-F238E27FC236}">
                    <a16:creationId xmlns:a16="http://schemas.microsoft.com/office/drawing/2014/main" id="{D65FD722-CA1D-4E2E-8FA2-F4FAA36561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7FBF888-3D6D-47A6-B9DD-7BBE6442CCCE}"/>
                </a:ext>
              </a:extLst>
            </p:cNvPr>
            <p:cNvGrpSpPr/>
            <p:nvPr/>
          </p:nvGrpSpPr>
          <p:grpSpPr>
            <a:xfrm>
              <a:off x="7801917" y="3770744"/>
              <a:ext cx="774558" cy="1067987"/>
              <a:chOff x="931412" y="2178415"/>
              <a:chExt cx="1020417" cy="13256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313B617-6AC3-4316-9CF0-5DB028542634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Picture 2" descr="Types Of Musical Notes | Hello Music Theory">
                <a:extLst>
                  <a:ext uri="{FF2B5EF4-FFF2-40B4-BE49-F238E27FC236}">
                    <a16:creationId xmlns:a16="http://schemas.microsoft.com/office/drawing/2014/main" id="{8AD89FF0-1476-4526-8457-CECFED5FC6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E4E61A8-BE28-43A9-A5B7-07480BF90803}"/>
                </a:ext>
              </a:extLst>
            </p:cNvPr>
            <p:cNvGrpSpPr/>
            <p:nvPr/>
          </p:nvGrpSpPr>
          <p:grpSpPr>
            <a:xfrm>
              <a:off x="6592409" y="3781359"/>
              <a:ext cx="774558" cy="1067987"/>
              <a:chOff x="931412" y="2178415"/>
              <a:chExt cx="1020417" cy="132569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9B3AAED-D728-4BB5-8C2B-9F7B7E6D4976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4" name="Picture 2" descr="Types Of Musical Notes | Hello Music Theory">
                <a:extLst>
                  <a:ext uri="{FF2B5EF4-FFF2-40B4-BE49-F238E27FC236}">
                    <a16:creationId xmlns:a16="http://schemas.microsoft.com/office/drawing/2014/main" id="{2382DCEF-6ACF-4B01-86EC-F372044324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E536B8-9B29-478F-B857-DC24AAFE5AA4}"/>
              </a:ext>
            </a:extLst>
          </p:cNvPr>
          <p:cNvGrpSpPr/>
          <p:nvPr/>
        </p:nvGrpSpPr>
        <p:grpSpPr>
          <a:xfrm>
            <a:off x="330390" y="2503796"/>
            <a:ext cx="11424149" cy="1111309"/>
            <a:chOff x="368490" y="3875964"/>
            <a:chExt cx="11424149" cy="1111309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AE3552A-4827-42DF-B46C-C4155FCDC337}"/>
                </a:ext>
              </a:extLst>
            </p:cNvPr>
            <p:cNvCxnSpPr>
              <a:cxnSpLocks/>
            </p:cNvCxnSpPr>
            <p:nvPr/>
          </p:nvCxnSpPr>
          <p:spPr>
            <a:xfrm>
              <a:off x="368490" y="44218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E949122-0919-47F9-B3AB-DE7DFCDA7676}"/>
                </a:ext>
              </a:extLst>
            </p:cNvPr>
            <p:cNvCxnSpPr/>
            <p:nvPr/>
          </p:nvCxnSpPr>
          <p:spPr>
            <a:xfrm flipV="1">
              <a:off x="5960224" y="38759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FD24FFA-E551-4CA4-98B9-A9F4AB3A4FBD}"/>
                </a:ext>
              </a:extLst>
            </p:cNvPr>
            <p:cNvGrpSpPr/>
            <p:nvPr/>
          </p:nvGrpSpPr>
          <p:grpSpPr>
            <a:xfrm>
              <a:off x="618698" y="3875964"/>
              <a:ext cx="857155" cy="984034"/>
              <a:chOff x="931412" y="2178415"/>
              <a:chExt cx="1020417" cy="1325697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97895F1-79C6-48E2-ABBA-415822E8899C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5" name="Picture 2" descr="Types Of Musical Notes | Hello Music Theory">
                <a:extLst>
                  <a:ext uri="{FF2B5EF4-FFF2-40B4-BE49-F238E27FC236}">
                    <a16:creationId xmlns:a16="http://schemas.microsoft.com/office/drawing/2014/main" id="{EB433018-E093-427B-A3A6-06BA4C1E643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FBEEB23-56F4-4851-9FEC-8B9F62C418D9}"/>
                </a:ext>
              </a:extLst>
            </p:cNvPr>
            <p:cNvGrpSpPr/>
            <p:nvPr/>
          </p:nvGrpSpPr>
          <p:grpSpPr>
            <a:xfrm>
              <a:off x="1608610" y="4102566"/>
              <a:ext cx="1378564" cy="757431"/>
              <a:chOff x="2914525" y="2489205"/>
              <a:chExt cx="1641138" cy="1020416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C4F19EB4-334E-417B-9163-9D99C5FBD837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3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5F643060-D15A-4603-A182-1CD5B93046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995D159-0589-404B-A93F-2C802445C6BA}"/>
                </a:ext>
              </a:extLst>
            </p:cNvPr>
            <p:cNvGrpSpPr/>
            <p:nvPr/>
          </p:nvGrpSpPr>
          <p:grpSpPr>
            <a:xfrm>
              <a:off x="3246946" y="3875964"/>
              <a:ext cx="857155" cy="984034"/>
              <a:chOff x="931412" y="2178415"/>
              <a:chExt cx="1020417" cy="1325697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4FA7A98-7A53-4C7D-906D-BF607B4E85AA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1" name="Picture 2" descr="Types Of Musical Notes | Hello Music Theory">
                <a:extLst>
                  <a:ext uri="{FF2B5EF4-FFF2-40B4-BE49-F238E27FC236}">
                    <a16:creationId xmlns:a16="http://schemas.microsoft.com/office/drawing/2014/main" id="{44145202-F5B4-45F9-9707-936EFAE76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BF1CEE0-E6DB-4928-89B3-9A844E22FA07}"/>
                </a:ext>
              </a:extLst>
            </p:cNvPr>
            <p:cNvGrpSpPr/>
            <p:nvPr/>
          </p:nvGrpSpPr>
          <p:grpSpPr>
            <a:xfrm>
              <a:off x="4237791" y="4062647"/>
              <a:ext cx="1378564" cy="757431"/>
              <a:chOff x="2914525" y="2489205"/>
              <a:chExt cx="1641138" cy="102041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D60DA3A-05A9-4CE2-8499-4B8B06D65BD2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9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944C7F5E-2EF8-43BA-8333-0004CE301C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DF32B6F-8212-409B-ACB7-15C2492B4133}"/>
                </a:ext>
              </a:extLst>
            </p:cNvPr>
            <p:cNvGrpSpPr/>
            <p:nvPr/>
          </p:nvGrpSpPr>
          <p:grpSpPr>
            <a:xfrm>
              <a:off x="9004261" y="3875964"/>
              <a:ext cx="907178" cy="984033"/>
              <a:chOff x="931412" y="2178415"/>
              <a:chExt cx="1020417" cy="1325697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CC6070B-1370-4F19-982A-70A9ECAC18FD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7" name="Picture 2" descr="Types Of Musical Notes | Hello Music Theory">
                <a:extLst>
                  <a:ext uri="{FF2B5EF4-FFF2-40B4-BE49-F238E27FC236}">
                    <a16:creationId xmlns:a16="http://schemas.microsoft.com/office/drawing/2014/main" id="{CC8ADC6F-EB32-4DA9-A098-4A0C48D802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7A37D5D-5CFB-40D5-A0D0-398974872015}"/>
                </a:ext>
              </a:extLst>
            </p:cNvPr>
            <p:cNvGrpSpPr/>
            <p:nvPr/>
          </p:nvGrpSpPr>
          <p:grpSpPr>
            <a:xfrm>
              <a:off x="7681295" y="3875964"/>
              <a:ext cx="907178" cy="984033"/>
              <a:chOff x="931412" y="2178415"/>
              <a:chExt cx="1020417" cy="1325697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0A604FF-D74B-467C-A1CD-76FC94BE7752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5" name="Picture 2" descr="Types Of Musical Notes | Hello Music Theory">
                <a:extLst>
                  <a:ext uri="{FF2B5EF4-FFF2-40B4-BE49-F238E27FC236}">
                    <a16:creationId xmlns:a16="http://schemas.microsoft.com/office/drawing/2014/main" id="{9B0B1705-607A-4F1F-9182-A3BCD39685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BA4FB1B-6BCC-440B-8849-93B94CE5E18C}"/>
                </a:ext>
              </a:extLst>
            </p:cNvPr>
            <p:cNvGrpSpPr/>
            <p:nvPr/>
          </p:nvGrpSpPr>
          <p:grpSpPr>
            <a:xfrm>
              <a:off x="6362454" y="3875964"/>
              <a:ext cx="848386" cy="984034"/>
              <a:chOff x="931412" y="2178415"/>
              <a:chExt cx="1020417" cy="1325697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2E31A48-1911-47F2-918F-68E529780A85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3" name="Picture 2" descr="Types Of Musical Notes | Hello Music Theory">
                <a:extLst>
                  <a:ext uri="{FF2B5EF4-FFF2-40B4-BE49-F238E27FC236}">
                    <a16:creationId xmlns:a16="http://schemas.microsoft.com/office/drawing/2014/main" id="{E489537C-3670-40E4-9879-0ABF00527F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DCED76C-ECB2-43F1-B1D4-8EFA530EB7F9}"/>
                </a:ext>
              </a:extLst>
            </p:cNvPr>
            <p:cNvGrpSpPr/>
            <p:nvPr/>
          </p:nvGrpSpPr>
          <p:grpSpPr>
            <a:xfrm>
              <a:off x="10106651" y="3895451"/>
              <a:ext cx="1685988" cy="1091822"/>
              <a:chOff x="5766299" y="3013448"/>
              <a:chExt cx="2361870" cy="1641138"/>
            </a:xfrm>
          </p:grpSpPr>
          <p:pic>
            <p:nvPicPr>
              <p:cNvPr id="40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473293D8-71FD-4454-AB50-047C8A0793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26E2C1AA-E44C-4C26-9CA7-A2ED4F089D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BDD9B2A-DF4B-47B9-8FB0-8CA4CCF271A4}"/>
              </a:ext>
            </a:extLst>
          </p:cNvPr>
          <p:cNvGrpSpPr/>
          <p:nvPr/>
        </p:nvGrpSpPr>
        <p:grpSpPr>
          <a:xfrm>
            <a:off x="383925" y="4001454"/>
            <a:ext cx="11424149" cy="1111309"/>
            <a:chOff x="382884" y="3063164"/>
            <a:chExt cx="11424149" cy="1111309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4FDC47A-790D-4BE4-9984-1567A8649F6D}"/>
                </a:ext>
              </a:extLst>
            </p:cNvPr>
            <p:cNvCxnSpPr>
              <a:cxnSpLocks/>
            </p:cNvCxnSpPr>
            <p:nvPr/>
          </p:nvCxnSpPr>
          <p:spPr>
            <a:xfrm>
              <a:off x="382884" y="36090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CE9405A-9595-47DC-A409-EB7E86165188}"/>
                </a:ext>
              </a:extLst>
            </p:cNvPr>
            <p:cNvCxnSpPr/>
            <p:nvPr/>
          </p:nvCxnSpPr>
          <p:spPr>
            <a:xfrm flipV="1">
              <a:off x="5974618" y="30631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7CBABC-6304-447B-91CF-3749A15C899C}"/>
                </a:ext>
              </a:extLst>
            </p:cNvPr>
            <p:cNvGrpSpPr/>
            <p:nvPr/>
          </p:nvGrpSpPr>
          <p:grpSpPr>
            <a:xfrm>
              <a:off x="633092" y="3063164"/>
              <a:ext cx="857155" cy="984034"/>
              <a:chOff x="931412" y="2178415"/>
              <a:chExt cx="1020417" cy="1325697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558B3208-6D00-4D9B-8870-61FC99F2CC12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9" name="Picture 2" descr="Types Of Musical Notes | Hello Music Theory">
                <a:extLst>
                  <a:ext uri="{FF2B5EF4-FFF2-40B4-BE49-F238E27FC236}">
                    <a16:creationId xmlns:a16="http://schemas.microsoft.com/office/drawing/2014/main" id="{E7D50670-AD1B-4E57-888E-EBA92B3147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DE49AD6-AD07-47F5-92CC-CC45E37F43DD}"/>
                </a:ext>
              </a:extLst>
            </p:cNvPr>
            <p:cNvGrpSpPr/>
            <p:nvPr/>
          </p:nvGrpSpPr>
          <p:grpSpPr>
            <a:xfrm>
              <a:off x="1623004" y="3289766"/>
              <a:ext cx="1378564" cy="757431"/>
              <a:chOff x="2914525" y="2489205"/>
              <a:chExt cx="1641138" cy="1020416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BBF0ED6-13D3-4B09-AE5B-02F7521B3F76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7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2BA3ABD1-AA26-420C-9741-F48AA8848B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EA5D5E8-B3AA-4706-AD3B-3D01C13B206A}"/>
                </a:ext>
              </a:extLst>
            </p:cNvPr>
            <p:cNvGrpSpPr/>
            <p:nvPr/>
          </p:nvGrpSpPr>
          <p:grpSpPr>
            <a:xfrm>
              <a:off x="3261340" y="3063164"/>
              <a:ext cx="857155" cy="984034"/>
              <a:chOff x="931412" y="2178415"/>
              <a:chExt cx="1020417" cy="1325697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6B22D67-40F5-464A-B6AA-6036C7135F4C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5" name="Picture 2" descr="Types Of Musical Notes | Hello Music Theory">
                <a:extLst>
                  <a:ext uri="{FF2B5EF4-FFF2-40B4-BE49-F238E27FC236}">
                    <a16:creationId xmlns:a16="http://schemas.microsoft.com/office/drawing/2014/main" id="{BFD3010B-E86D-4C66-A448-7C47059030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C7FC165-5100-4049-AFA5-9D3CEF476B0A}"/>
                </a:ext>
              </a:extLst>
            </p:cNvPr>
            <p:cNvGrpSpPr/>
            <p:nvPr/>
          </p:nvGrpSpPr>
          <p:grpSpPr>
            <a:xfrm>
              <a:off x="4252185" y="3249847"/>
              <a:ext cx="1378564" cy="757431"/>
              <a:chOff x="2914525" y="2489205"/>
              <a:chExt cx="1641138" cy="1020416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6D93D579-1FDA-4D2B-A621-0CDACF850013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3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9AEE6838-323C-4CB6-ABD7-343CD9D37D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F13E9BC-46A2-4EB2-A395-E42F1E434EDE}"/>
                </a:ext>
              </a:extLst>
            </p:cNvPr>
            <p:cNvGrpSpPr/>
            <p:nvPr/>
          </p:nvGrpSpPr>
          <p:grpSpPr>
            <a:xfrm>
              <a:off x="7695689" y="3063164"/>
              <a:ext cx="907178" cy="984033"/>
              <a:chOff x="931412" y="2178415"/>
              <a:chExt cx="1020417" cy="1325697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E090394E-11D8-4768-816B-8FA86DEAA25D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1" name="Picture 2" descr="Types Of Musical Notes | Hello Music Theory">
                <a:extLst>
                  <a:ext uri="{FF2B5EF4-FFF2-40B4-BE49-F238E27FC236}">
                    <a16:creationId xmlns:a16="http://schemas.microsoft.com/office/drawing/2014/main" id="{6E92A1EC-7715-44BE-8E65-579DFEA02E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0E1FDBD-D3E1-4234-AE89-41A8D7E19A0F}"/>
                </a:ext>
              </a:extLst>
            </p:cNvPr>
            <p:cNvGrpSpPr/>
            <p:nvPr/>
          </p:nvGrpSpPr>
          <p:grpSpPr>
            <a:xfrm>
              <a:off x="6376848" y="3063164"/>
              <a:ext cx="848386" cy="984034"/>
              <a:chOff x="931412" y="2178415"/>
              <a:chExt cx="1020417" cy="1325697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65F8FC4-86B3-48E1-ACFC-49DAC6D30B9C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9" name="Picture 2" descr="Types Of Musical Notes | Hello Music Theory">
                <a:extLst>
                  <a:ext uri="{FF2B5EF4-FFF2-40B4-BE49-F238E27FC236}">
                    <a16:creationId xmlns:a16="http://schemas.microsoft.com/office/drawing/2014/main" id="{106506D7-2B37-4273-BCB1-871A91ABDD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9890BE2C-FDA7-4D44-9F0D-C1A52B82AEBF}"/>
                </a:ext>
              </a:extLst>
            </p:cNvPr>
            <p:cNvGrpSpPr/>
            <p:nvPr/>
          </p:nvGrpSpPr>
          <p:grpSpPr>
            <a:xfrm>
              <a:off x="10121045" y="3082651"/>
              <a:ext cx="1685988" cy="1091822"/>
              <a:chOff x="5766299" y="3013448"/>
              <a:chExt cx="2361870" cy="1641138"/>
            </a:xfrm>
          </p:grpSpPr>
          <p:pic>
            <p:nvPicPr>
              <p:cNvPr id="66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C0E11DE2-1DBA-4CDA-B253-477489119E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714C0854-E4BD-4418-A53B-777DD09EF0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4E5559F-65A0-4AEE-877B-8EDB9718F380}"/>
              </a:ext>
            </a:extLst>
          </p:cNvPr>
          <p:cNvGrpSpPr/>
          <p:nvPr/>
        </p:nvGrpSpPr>
        <p:grpSpPr>
          <a:xfrm>
            <a:off x="469261" y="5320132"/>
            <a:ext cx="11253477" cy="1225374"/>
            <a:chOff x="368490" y="3742411"/>
            <a:chExt cx="11253477" cy="1225374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290AF59-803C-4223-A78F-AC1784764775}"/>
                </a:ext>
              </a:extLst>
            </p:cNvPr>
            <p:cNvCxnSpPr>
              <a:cxnSpLocks/>
            </p:cNvCxnSpPr>
            <p:nvPr/>
          </p:nvCxnSpPr>
          <p:spPr>
            <a:xfrm>
              <a:off x="368490" y="44218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FD1FB16-9628-4E80-8D35-52E0CE890817}"/>
                </a:ext>
              </a:extLst>
            </p:cNvPr>
            <p:cNvCxnSpPr/>
            <p:nvPr/>
          </p:nvCxnSpPr>
          <p:spPr>
            <a:xfrm flipV="1">
              <a:off x="5960224" y="38759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D4AD10E-E59A-4611-8E7B-6A989C03E68E}"/>
                </a:ext>
              </a:extLst>
            </p:cNvPr>
            <p:cNvGrpSpPr/>
            <p:nvPr/>
          </p:nvGrpSpPr>
          <p:grpSpPr>
            <a:xfrm>
              <a:off x="618698" y="3742411"/>
              <a:ext cx="853845" cy="1067987"/>
              <a:chOff x="931412" y="2178415"/>
              <a:chExt cx="1020417" cy="1325697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05A54EFE-D2AA-41A9-BDE5-1908D36FB8A9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6" name="Picture 2" descr="Types Of Musical Notes | Hello Music Theory">
                <a:extLst>
                  <a:ext uri="{FF2B5EF4-FFF2-40B4-BE49-F238E27FC236}">
                    <a16:creationId xmlns:a16="http://schemas.microsoft.com/office/drawing/2014/main" id="{518F363A-1B7D-4756-8C37-6A67473D47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6F00888-A3E0-414E-BC7F-84A8167F5260}"/>
                </a:ext>
              </a:extLst>
            </p:cNvPr>
            <p:cNvGrpSpPr/>
            <p:nvPr/>
          </p:nvGrpSpPr>
          <p:grpSpPr>
            <a:xfrm>
              <a:off x="4054446" y="3988344"/>
              <a:ext cx="1393852" cy="895095"/>
              <a:chOff x="2914525" y="2489205"/>
              <a:chExt cx="1641138" cy="1020416"/>
            </a:xfrm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9E32D17C-A5C5-406F-BC60-BEE35787D7CE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4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1FB8C3F9-E0A9-465D-95DC-A9547E5CFDF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497AAA7-1C63-475B-9F87-A001952FB645}"/>
                </a:ext>
              </a:extLst>
            </p:cNvPr>
            <p:cNvGrpSpPr/>
            <p:nvPr/>
          </p:nvGrpSpPr>
          <p:grpSpPr>
            <a:xfrm>
              <a:off x="2845929" y="3988346"/>
              <a:ext cx="1399373" cy="895094"/>
              <a:chOff x="2914525" y="2489205"/>
              <a:chExt cx="1641138" cy="1020416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A615B63E-9B51-40DE-8C59-A80C0ECB8834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DD4E6C0C-FAAA-4A2D-BE92-3A73102B2B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9512927B-6221-487B-9B6D-FB0FCC9EFA43}"/>
                </a:ext>
              </a:extLst>
            </p:cNvPr>
            <p:cNvGrpSpPr/>
            <p:nvPr/>
          </p:nvGrpSpPr>
          <p:grpSpPr>
            <a:xfrm>
              <a:off x="1646551" y="3988346"/>
              <a:ext cx="1336338" cy="895094"/>
              <a:chOff x="2914525" y="2489205"/>
              <a:chExt cx="1641138" cy="1020416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9AD8594E-FA92-447C-B103-485EFE73B2E9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0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ACB4604C-24D9-4C9E-86DC-986F7223E9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6915569-08B2-48F4-9688-140EFA118D4D}"/>
                </a:ext>
              </a:extLst>
            </p:cNvPr>
            <p:cNvGrpSpPr/>
            <p:nvPr/>
          </p:nvGrpSpPr>
          <p:grpSpPr>
            <a:xfrm>
              <a:off x="6504562" y="3742411"/>
              <a:ext cx="801782" cy="1067987"/>
              <a:chOff x="931412" y="2178415"/>
              <a:chExt cx="1020417" cy="1325697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D0755AC-6EB3-4BFD-9754-0EEF35C658FD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98" name="Picture 2" descr="Types Of Musical Notes | Hello Music Theory">
                <a:extLst>
                  <a:ext uri="{FF2B5EF4-FFF2-40B4-BE49-F238E27FC236}">
                    <a16:creationId xmlns:a16="http://schemas.microsoft.com/office/drawing/2014/main" id="{C1BF2373-0CB6-4DAD-AB9E-61BD0988D7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770D4EA-DD44-445C-BA91-C3DCB67EC6C6}"/>
                </a:ext>
              </a:extLst>
            </p:cNvPr>
            <p:cNvGrpSpPr/>
            <p:nvPr/>
          </p:nvGrpSpPr>
          <p:grpSpPr>
            <a:xfrm>
              <a:off x="9935979" y="3801822"/>
              <a:ext cx="1685988" cy="1091822"/>
              <a:chOff x="5766299" y="3013448"/>
              <a:chExt cx="2361870" cy="1641138"/>
            </a:xfrm>
          </p:grpSpPr>
          <p:pic>
            <p:nvPicPr>
              <p:cNvPr id="95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E86BEF0F-51A3-4C12-A605-A07DC5C13E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59F2E00E-0663-4A9B-ACE7-3D1125816D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923C004A-6459-44D7-B8B2-C954400831C7}"/>
                </a:ext>
              </a:extLst>
            </p:cNvPr>
            <p:cNvGrpSpPr/>
            <p:nvPr/>
          </p:nvGrpSpPr>
          <p:grpSpPr>
            <a:xfrm>
              <a:off x="8606742" y="3827222"/>
              <a:ext cx="1685988" cy="1091822"/>
              <a:chOff x="5766299" y="3013448"/>
              <a:chExt cx="2361870" cy="1641138"/>
            </a:xfrm>
          </p:grpSpPr>
          <p:pic>
            <p:nvPicPr>
              <p:cNvPr id="93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BA729D21-4822-4D16-8255-2003CBD8AE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CD024E7C-DC4D-442B-AD95-0FC5F6C9BE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7F12E76A-C66D-40F3-B934-617AF9E3D66C}"/>
                </a:ext>
              </a:extLst>
            </p:cNvPr>
            <p:cNvGrpSpPr/>
            <p:nvPr/>
          </p:nvGrpSpPr>
          <p:grpSpPr>
            <a:xfrm>
              <a:off x="7324091" y="3827222"/>
              <a:ext cx="1685988" cy="1091822"/>
              <a:chOff x="5766299" y="3013448"/>
              <a:chExt cx="2361870" cy="1641138"/>
            </a:xfrm>
          </p:grpSpPr>
          <p:pic>
            <p:nvPicPr>
              <p:cNvPr id="91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67E82C2E-D4C4-4B6F-B004-F6D4A08CBF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126D8D6B-14D7-4D11-9174-D6ED87273E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BE09C46-8401-45B8-9A47-DBF1291F44F6}"/>
              </a:ext>
            </a:extLst>
          </p:cNvPr>
          <p:cNvGrpSpPr/>
          <p:nvPr/>
        </p:nvGrpSpPr>
        <p:grpSpPr>
          <a:xfrm>
            <a:off x="8763763" y="4002076"/>
            <a:ext cx="1804121" cy="1209389"/>
            <a:chOff x="5766299" y="3013448"/>
            <a:chExt cx="2361870" cy="1641138"/>
          </a:xfrm>
        </p:grpSpPr>
        <p:pic>
          <p:nvPicPr>
            <p:cNvPr id="108" name="Picture 2" descr="Free Shhh Cliparts, Download Free Clip Art, Free Clip Art on ...">
              <a:extLst>
                <a:ext uri="{FF2B5EF4-FFF2-40B4-BE49-F238E27FC236}">
                  <a16:creationId xmlns:a16="http://schemas.microsoft.com/office/drawing/2014/main" id="{8EA60D52-EED5-47A0-AB28-587DBB23E9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6299" y="3013448"/>
              <a:ext cx="1641138" cy="1641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4" descr="Free Cliparts Quarter Rest, Download Free Clip Art, Free Clip Art ...">
              <a:extLst>
                <a:ext uri="{FF2B5EF4-FFF2-40B4-BE49-F238E27FC236}">
                  <a16:creationId xmlns:a16="http://schemas.microsoft.com/office/drawing/2014/main" id="{86EBC104-FD77-4D89-99AF-19BCD572F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6704" y="3113284"/>
              <a:ext cx="1441465" cy="1441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03D6482E-F552-4088-BE79-6B89164E5002}"/>
              </a:ext>
            </a:extLst>
          </p:cNvPr>
          <p:cNvSpPr txBox="1"/>
          <p:nvPr/>
        </p:nvSpPr>
        <p:spPr>
          <a:xfrm>
            <a:off x="719469" y="215900"/>
            <a:ext cx="997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Youtube</a:t>
            </a:r>
            <a:r>
              <a:rPr lang="en-GB" sz="2400" dirty="0"/>
              <a:t> - </a:t>
            </a:r>
            <a:r>
              <a:rPr lang="en-GB" sz="2400" dirty="0">
                <a:hlinkClick r:id="rId8"/>
              </a:rPr>
              <a:t>https://www.youtube.com/watch?v=1jL-5tRQilo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38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16C5F-B629-45A1-B260-EDD0EA5B5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/>
              <a:t>We are learning to read and play a series of rhythmic patterns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31A2E-B8B4-4018-AAA3-33E8C1513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Welcome back to your next drumming lesson!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week we will be learning a new rhythm, and for those who are ready, trying to read musical notation.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let’s start with a Mrs </a:t>
            </a:r>
            <a:r>
              <a:rPr lang="en-GB" dirty="0" err="1"/>
              <a:t>Picken</a:t>
            </a:r>
            <a:r>
              <a:rPr lang="en-GB" dirty="0"/>
              <a:t> body percussion warm up again… Click on the links below.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https://www.youtube.com/watch?v=wioRj-mSLPc&amp;t=7s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https://www.youtube.com/watch?v=pC7TfQaOTts&amp;t=2s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https://www.youtube.com/watch?v=jQxYOLOJUbg&amp;t=9s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45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0C37-E73B-4E38-A796-B5A1D6B14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Last week we looked at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16289-169A-4A01-8F9C-841E11E0C9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We were playing a rhythm using “square” and “circle”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2BB39-9CB4-4420-BABE-50299E905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11680"/>
            <a:ext cx="5602218" cy="2505729"/>
          </a:xfrm>
        </p:spPr>
        <p:txBody>
          <a:bodyPr/>
          <a:lstStyle/>
          <a:p>
            <a:r>
              <a:rPr lang="en-GB" dirty="0"/>
              <a:t>And I said we would be learning their names this week.</a:t>
            </a:r>
          </a:p>
          <a:p>
            <a:endParaRPr lang="en-GB" dirty="0"/>
          </a:p>
          <a:p>
            <a:r>
              <a:rPr lang="en-GB" dirty="0"/>
              <a:t>                      Square=crotchet            (and this is</a:t>
            </a:r>
          </a:p>
          <a:p>
            <a:r>
              <a:rPr lang="en-GB" dirty="0"/>
              <a:t>                                                                      what it                                              				        looks like)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172411-F294-4BB3-852A-DBEDBEEE22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23" t="15162" r="25230" b="17317"/>
          <a:stretch/>
        </p:blipFill>
        <p:spPr>
          <a:xfrm>
            <a:off x="935177" y="2888973"/>
            <a:ext cx="4522610" cy="28450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C95F88-61F6-40F5-BE2E-4FD6F676C366}"/>
              </a:ext>
            </a:extLst>
          </p:cNvPr>
          <p:cNvSpPr/>
          <p:nvPr/>
        </p:nvSpPr>
        <p:spPr>
          <a:xfrm>
            <a:off x="6372427" y="2918791"/>
            <a:ext cx="1020417" cy="10204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2" descr="Types Of Musical Notes | Hello Music Theory">
            <a:extLst>
              <a:ext uri="{FF2B5EF4-FFF2-40B4-BE49-F238E27FC236}">
                <a16:creationId xmlns:a16="http://schemas.microsoft.com/office/drawing/2014/main" id="{A66502B6-7505-4354-BFAA-8996E01D7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300" y="2623781"/>
            <a:ext cx="2247580" cy="224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E878D5-9119-4606-B4AD-E08074FA6C56}"/>
              </a:ext>
            </a:extLst>
          </p:cNvPr>
          <p:cNvSpPr txBox="1"/>
          <p:nvPr/>
        </p:nvSpPr>
        <p:spPr>
          <a:xfrm>
            <a:off x="7607923" y="5026090"/>
            <a:ext cx="575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Circle=2 quavers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1926E-CFCB-464D-A447-A7F516238F74}"/>
              </a:ext>
            </a:extLst>
          </p:cNvPr>
          <p:cNvSpPr/>
          <p:nvPr/>
        </p:nvSpPr>
        <p:spPr>
          <a:xfrm>
            <a:off x="6587507" y="4846319"/>
            <a:ext cx="1020416" cy="10204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4" descr="Quaver, Musical Notes, Music, Staff Png Clipart Png - Quarter Note ...">
            <a:extLst>
              <a:ext uri="{FF2B5EF4-FFF2-40B4-BE49-F238E27FC236}">
                <a16:creationId xmlns:a16="http://schemas.microsoft.com/office/drawing/2014/main" id="{425C1271-3A0D-4CB7-88D3-8AD135DF9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446" y="4980120"/>
            <a:ext cx="1641138" cy="88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64D992-474A-41B2-A25C-4C3D35320E41}"/>
              </a:ext>
            </a:extLst>
          </p:cNvPr>
          <p:cNvSpPr txBox="1"/>
          <p:nvPr/>
        </p:nvSpPr>
        <p:spPr>
          <a:xfrm>
            <a:off x="10850880" y="4980120"/>
            <a:ext cx="1118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(which looks like this)</a:t>
            </a:r>
          </a:p>
        </p:txBody>
      </p:sp>
    </p:spTree>
    <p:extLst>
      <p:ext uri="{BB962C8B-B14F-4D97-AF65-F5344CB8AC3E}">
        <p14:creationId xmlns:p14="http://schemas.microsoft.com/office/powerpoint/2010/main" val="346451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5471-94CC-404D-B72F-3C45DE4B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I’ll keep using both the shape and the note this week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7CB3E0-5267-47CF-94FC-6904403B56C6}"/>
              </a:ext>
            </a:extLst>
          </p:cNvPr>
          <p:cNvGrpSpPr/>
          <p:nvPr/>
        </p:nvGrpSpPr>
        <p:grpSpPr>
          <a:xfrm>
            <a:off x="931412" y="2178415"/>
            <a:ext cx="1020417" cy="1325697"/>
            <a:chOff x="931412" y="2178415"/>
            <a:chExt cx="1020417" cy="13256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E152F54-FF15-4320-A5A8-65CE76C9257E}"/>
                </a:ext>
              </a:extLst>
            </p:cNvPr>
            <p:cNvSpPr/>
            <p:nvPr/>
          </p:nvSpPr>
          <p:spPr>
            <a:xfrm>
              <a:off x="931412" y="2483695"/>
              <a:ext cx="1020417" cy="102041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Picture 2" descr="Types Of Musical Notes | Hello Music Theory">
              <a:extLst>
                <a:ext uri="{FF2B5EF4-FFF2-40B4-BE49-F238E27FC236}">
                  <a16:creationId xmlns:a16="http://schemas.microsoft.com/office/drawing/2014/main" id="{C4B925B1-FC19-4F78-A388-45839549DB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86" r="35039" b="36938"/>
            <a:stretch/>
          </p:blipFill>
          <p:spPr bwMode="auto">
            <a:xfrm>
              <a:off x="1202919" y="2178415"/>
              <a:ext cx="491319" cy="1250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6DECE51-CEC9-442F-8D7A-516E5D8DC7E5}"/>
              </a:ext>
            </a:extLst>
          </p:cNvPr>
          <p:cNvGrpSpPr/>
          <p:nvPr/>
        </p:nvGrpSpPr>
        <p:grpSpPr>
          <a:xfrm>
            <a:off x="2914525" y="2489205"/>
            <a:ext cx="1641138" cy="1020416"/>
            <a:chOff x="2914525" y="2489205"/>
            <a:chExt cx="1641138" cy="102041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A0F1C86-4D04-4BD6-96CD-4AF65927DEDE}"/>
                </a:ext>
              </a:extLst>
            </p:cNvPr>
            <p:cNvSpPr/>
            <p:nvPr/>
          </p:nvSpPr>
          <p:spPr>
            <a:xfrm>
              <a:off x="3224886" y="2489205"/>
              <a:ext cx="1020416" cy="102041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4" descr="Quaver, Musical Notes, Music, Staff Png Clipart Png - Quarter Note ...">
              <a:extLst>
                <a:ext uri="{FF2B5EF4-FFF2-40B4-BE49-F238E27FC236}">
                  <a16:creationId xmlns:a16="http://schemas.microsoft.com/office/drawing/2014/main" id="{3431125C-A3C9-411F-B5CE-61802D4A3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25" y="2543493"/>
              <a:ext cx="1641138" cy="8866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AAE5B0F-A97F-430E-93A1-852609EB1F30}"/>
              </a:ext>
            </a:extLst>
          </p:cNvPr>
          <p:cNvSpPr txBox="1"/>
          <p:nvPr/>
        </p:nvSpPr>
        <p:spPr>
          <a:xfrm>
            <a:off x="5486400" y="2483695"/>
            <a:ext cx="550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and a new one for this week, a crotchet rest…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BCB1C9-FB9E-41C5-9ABA-52D26A725447}"/>
              </a:ext>
            </a:extLst>
          </p:cNvPr>
          <p:cNvGrpSpPr/>
          <p:nvPr/>
        </p:nvGrpSpPr>
        <p:grpSpPr>
          <a:xfrm>
            <a:off x="5766299" y="3013448"/>
            <a:ext cx="2361870" cy="1641138"/>
            <a:chOff x="5766299" y="3013448"/>
            <a:chExt cx="2361870" cy="1641138"/>
          </a:xfrm>
        </p:grpSpPr>
        <p:pic>
          <p:nvPicPr>
            <p:cNvPr id="1026" name="Picture 2" descr="Free Shhh Cliparts, Download Free Clip Art, Free Clip Art on ...">
              <a:extLst>
                <a:ext uri="{FF2B5EF4-FFF2-40B4-BE49-F238E27FC236}">
                  <a16:creationId xmlns:a16="http://schemas.microsoft.com/office/drawing/2014/main" id="{30D240BA-9CB6-4B9E-A8E8-69EE7A85D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6299" y="3013448"/>
              <a:ext cx="1641138" cy="1641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Free Cliparts Quarter Rest, Download Free Clip Art, Free Clip Art ...">
              <a:extLst>
                <a:ext uri="{FF2B5EF4-FFF2-40B4-BE49-F238E27FC236}">
                  <a16:creationId xmlns:a16="http://schemas.microsoft.com/office/drawing/2014/main" id="{29E980B9-4E4F-4F82-A73A-935C1A16B3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6704" y="3113284"/>
              <a:ext cx="1441465" cy="1441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097A011-54E3-49A1-80B7-BA85AE4FB836}"/>
              </a:ext>
            </a:extLst>
          </p:cNvPr>
          <p:cNvSpPr txBox="1"/>
          <p:nvPr/>
        </p:nvSpPr>
        <p:spPr>
          <a:xfrm>
            <a:off x="8236699" y="3429000"/>
            <a:ext cx="337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means be quiet for 1 beat (shh!)</a:t>
            </a:r>
          </a:p>
        </p:txBody>
      </p:sp>
    </p:spTree>
    <p:extLst>
      <p:ext uri="{BB962C8B-B14F-4D97-AF65-F5344CB8AC3E}">
        <p14:creationId xmlns:p14="http://schemas.microsoft.com/office/powerpoint/2010/main" val="251068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0187A-D3F8-48B2-9BC6-6BC42E65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new rhythm…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09BC6-46C9-4428-B39F-5263D69840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Let’s look at the first bar of this week’s rhythm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493E131-3865-4E38-8BDB-A4132C0AA63F}"/>
              </a:ext>
            </a:extLst>
          </p:cNvPr>
          <p:cNvGrpSpPr/>
          <p:nvPr/>
        </p:nvGrpSpPr>
        <p:grpSpPr>
          <a:xfrm>
            <a:off x="368490" y="3728372"/>
            <a:ext cx="11204812" cy="1239413"/>
            <a:chOff x="368490" y="3728372"/>
            <a:chExt cx="11204812" cy="123941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333F948-3660-4E52-B740-C8CB87199E5D}"/>
                </a:ext>
              </a:extLst>
            </p:cNvPr>
            <p:cNvCxnSpPr>
              <a:cxnSpLocks/>
            </p:cNvCxnSpPr>
            <p:nvPr/>
          </p:nvCxnSpPr>
          <p:spPr>
            <a:xfrm>
              <a:off x="368490" y="44218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0FE7F54-4D36-4CA7-9146-762399B33AEF}"/>
                </a:ext>
              </a:extLst>
            </p:cNvPr>
            <p:cNvCxnSpPr/>
            <p:nvPr/>
          </p:nvCxnSpPr>
          <p:spPr>
            <a:xfrm flipV="1">
              <a:off x="5960224" y="38759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B97A926-7668-4445-9246-045D19CF2EA7}"/>
                </a:ext>
              </a:extLst>
            </p:cNvPr>
            <p:cNvGrpSpPr/>
            <p:nvPr/>
          </p:nvGrpSpPr>
          <p:grpSpPr>
            <a:xfrm>
              <a:off x="618698" y="3732663"/>
              <a:ext cx="774558" cy="1067987"/>
              <a:chOff x="931412" y="2178415"/>
              <a:chExt cx="1020417" cy="13256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464C00B-FE0B-4F3E-BBB4-CBA9BBAFC6AA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Picture 2" descr="Types Of Musical Notes | Hello Music Theory">
                <a:extLst>
                  <a:ext uri="{FF2B5EF4-FFF2-40B4-BE49-F238E27FC236}">
                    <a16:creationId xmlns:a16="http://schemas.microsoft.com/office/drawing/2014/main" id="{E81A3AB4-4BC5-43A1-AABF-0D9C613452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BB5F6B5-3214-4FFB-82BA-5BEE0011B727}"/>
                </a:ext>
              </a:extLst>
            </p:cNvPr>
            <p:cNvGrpSpPr/>
            <p:nvPr/>
          </p:nvGrpSpPr>
          <p:grpSpPr>
            <a:xfrm>
              <a:off x="1501136" y="3968798"/>
              <a:ext cx="1285621" cy="827561"/>
              <a:chOff x="2914525" y="2489205"/>
              <a:chExt cx="1641138" cy="1020416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CD30389-7794-4D1D-8899-A1DFA543CAA4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9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AE0CC9E8-1A7C-4A8C-BBE6-40C5166383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756B7A8-9E67-4108-904D-0C928F351EF3}"/>
                </a:ext>
              </a:extLst>
            </p:cNvPr>
            <p:cNvGrpSpPr/>
            <p:nvPr/>
          </p:nvGrpSpPr>
          <p:grpSpPr>
            <a:xfrm>
              <a:off x="2894637" y="3728372"/>
              <a:ext cx="774558" cy="1067987"/>
              <a:chOff x="931412" y="2178415"/>
              <a:chExt cx="1020417" cy="13256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369C8A-74CC-4523-9C9C-495F5F292878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2" name="Picture 2" descr="Types Of Musical Notes | Hello Music Theory">
                <a:extLst>
                  <a:ext uri="{FF2B5EF4-FFF2-40B4-BE49-F238E27FC236}">
                    <a16:creationId xmlns:a16="http://schemas.microsoft.com/office/drawing/2014/main" id="{B6B2529D-41BE-4A59-954C-F5AEF03CBB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E9AE01B-9E86-4FAE-BA95-C846BFADEB8F}"/>
                </a:ext>
              </a:extLst>
            </p:cNvPr>
            <p:cNvGrpSpPr/>
            <p:nvPr/>
          </p:nvGrpSpPr>
          <p:grpSpPr>
            <a:xfrm>
              <a:off x="3747190" y="3958569"/>
              <a:ext cx="1285621" cy="827561"/>
              <a:chOff x="2914525" y="2489205"/>
              <a:chExt cx="1641138" cy="1020416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125EC5B4-D9A8-49A9-BA07-7A11F1E66C07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5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8210E94B-A449-4AB0-BFAF-6941244343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2B6C4B1-89C2-4BD6-829D-523EA0ACA061}"/>
                </a:ext>
              </a:extLst>
            </p:cNvPr>
            <p:cNvGrpSpPr/>
            <p:nvPr/>
          </p:nvGrpSpPr>
          <p:grpSpPr>
            <a:xfrm>
              <a:off x="10026953" y="3740488"/>
              <a:ext cx="774558" cy="1067987"/>
              <a:chOff x="931412" y="2178415"/>
              <a:chExt cx="1020417" cy="13256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8C56CF7-3EBA-4E73-9123-987E22F62889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8" name="Picture 2" descr="Types Of Musical Notes | Hello Music Theory">
                <a:extLst>
                  <a:ext uri="{FF2B5EF4-FFF2-40B4-BE49-F238E27FC236}">
                    <a16:creationId xmlns:a16="http://schemas.microsoft.com/office/drawing/2014/main" id="{AB5FB6D3-C4C1-45EE-B580-62BFAD16BC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A32527F-A026-426D-A815-CF4CB16EFB5C}"/>
                </a:ext>
              </a:extLst>
            </p:cNvPr>
            <p:cNvGrpSpPr/>
            <p:nvPr/>
          </p:nvGrpSpPr>
          <p:grpSpPr>
            <a:xfrm>
              <a:off x="8914435" y="3770744"/>
              <a:ext cx="774558" cy="1067987"/>
              <a:chOff x="931412" y="2178415"/>
              <a:chExt cx="1020417" cy="132569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06DE02B-77DA-4F73-BA0D-0B9D47215826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1" name="Picture 2" descr="Types Of Musical Notes | Hello Music Theory">
                <a:extLst>
                  <a:ext uri="{FF2B5EF4-FFF2-40B4-BE49-F238E27FC236}">
                    <a16:creationId xmlns:a16="http://schemas.microsoft.com/office/drawing/2014/main" id="{1ABE7E43-37A2-4C0B-8827-B8AD1CC531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A2075B2-ECB7-4E19-9D8F-5BD1B23823E0}"/>
                </a:ext>
              </a:extLst>
            </p:cNvPr>
            <p:cNvGrpSpPr/>
            <p:nvPr/>
          </p:nvGrpSpPr>
          <p:grpSpPr>
            <a:xfrm>
              <a:off x="7801917" y="3770744"/>
              <a:ext cx="774558" cy="1067987"/>
              <a:chOff x="931412" y="2178415"/>
              <a:chExt cx="1020417" cy="1325697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98E7015-ABBA-4596-985F-FB5A0D1649CF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4" name="Picture 2" descr="Types Of Musical Notes | Hello Music Theory">
                <a:extLst>
                  <a:ext uri="{FF2B5EF4-FFF2-40B4-BE49-F238E27FC236}">
                    <a16:creationId xmlns:a16="http://schemas.microsoft.com/office/drawing/2014/main" id="{2B44F956-D767-4533-9F74-ECC4ECDACE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96C2102-7FB7-450F-80A8-68AD31590D60}"/>
                </a:ext>
              </a:extLst>
            </p:cNvPr>
            <p:cNvGrpSpPr/>
            <p:nvPr/>
          </p:nvGrpSpPr>
          <p:grpSpPr>
            <a:xfrm>
              <a:off x="6592409" y="3781359"/>
              <a:ext cx="774558" cy="1067987"/>
              <a:chOff x="931412" y="2178415"/>
              <a:chExt cx="1020417" cy="1325697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6D54B73-B1E4-4818-8A92-7B12E67C87D9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37" name="Picture 2" descr="Types Of Musical Notes | Hello Music Theory">
                <a:extLst>
                  <a:ext uri="{FF2B5EF4-FFF2-40B4-BE49-F238E27FC236}">
                    <a16:creationId xmlns:a16="http://schemas.microsoft.com/office/drawing/2014/main" id="{F538ACF2-79CA-4F9A-A327-628293ED49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B2D36AB3-8989-4801-ABF1-F1B5C2422E9B}"/>
              </a:ext>
            </a:extLst>
          </p:cNvPr>
          <p:cNvSpPr txBox="1"/>
          <p:nvPr/>
        </p:nvSpPr>
        <p:spPr>
          <a:xfrm>
            <a:off x="1005977" y="5346700"/>
            <a:ext cx="979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Practise this until you are happy you’ve got it.</a:t>
            </a:r>
          </a:p>
        </p:txBody>
      </p:sp>
    </p:spTree>
    <p:extLst>
      <p:ext uri="{BB962C8B-B14F-4D97-AF65-F5344CB8AC3E}">
        <p14:creationId xmlns:p14="http://schemas.microsoft.com/office/powerpoint/2010/main" val="203222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EEBB4-3D6E-445C-8A29-B836958D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Got it? Here’s line 2…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5D641F-BD9B-447A-A6D2-4E2F32CC1776}"/>
              </a:ext>
            </a:extLst>
          </p:cNvPr>
          <p:cNvGrpSpPr/>
          <p:nvPr/>
        </p:nvGrpSpPr>
        <p:grpSpPr>
          <a:xfrm>
            <a:off x="368490" y="3875964"/>
            <a:ext cx="11424149" cy="1111309"/>
            <a:chOff x="368490" y="3875964"/>
            <a:chExt cx="11424149" cy="1111309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DCDAB06-9CCA-405D-A2EA-094C536F65BB}"/>
                </a:ext>
              </a:extLst>
            </p:cNvPr>
            <p:cNvCxnSpPr>
              <a:cxnSpLocks/>
            </p:cNvCxnSpPr>
            <p:nvPr/>
          </p:nvCxnSpPr>
          <p:spPr>
            <a:xfrm>
              <a:off x="368490" y="44218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123ECC7-0874-4A66-B6E3-C841521ABB60}"/>
                </a:ext>
              </a:extLst>
            </p:cNvPr>
            <p:cNvCxnSpPr/>
            <p:nvPr/>
          </p:nvCxnSpPr>
          <p:spPr>
            <a:xfrm flipV="1">
              <a:off x="5960224" y="38759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1E4B7C7-A9BB-4FDF-8795-D59364586A58}"/>
                </a:ext>
              </a:extLst>
            </p:cNvPr>
            <p:cNvGrpSpPr/>
            <p:nvPr/>
          </p:nvGrpSpPr>
          <p:grpSpPr>
            <a:xfrm>
              <a:off x="618698" y="3875964"/>
              <a:ext cx="857155" cy="984034"/>
              <a:chOff x="931412" y="2178415"/>
              <a:chExt cx="1020417" cy="132569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7EAC698-5724-48B3-A959-CC3BE41A3C09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2" descr="Types Of Musical Notes | Hello Music Theory">
                <a:extLst>
                  <a:ext uri="{FF2B5EF4-FFF2-40B4-BE49-F238E27FC236}">
                    <a16:creationId xmlns:a16="http://schemas.microsoft.com/office/drawing/2014/main" id="{0BADCAFA-45B4-4427-B0ED-3FE03B6186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F84974B-F1A0-4E56-8C0D-5C75AED7725C}"/>
                </a:ext>
              </a:extLst>
            </p:cNvPr>
            <p:cNvGrpSpPr/>
            <p:nvPr/>
          </p:nvGrpSpPr>
          <p:grpSpPr>
            <a:xfrm>
              <a:off x="1608610" y="4102566"/>
              <a:ext cx="1378564" cy="757431"/>
              <a:chOff x="2914525" y="2489205"/>
              <a:chExt cx="1641138" cy="102041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E348EA1-31C5-4977-BCEC-E211379496C9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8E7946D0-8947-4148-A610-417E3A1BAE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6205BB0-0157-4797-861C-AB90E16ED50A}"/>
                </a:ext>
              </a:extLst>
            </p:cNvPr>
            <p:cNvGrpSpPr/>
            <p:nvPr/>
          </p:nvGrpSpPr>
          <p:grpSpPr>
            <a:xfrm>
              <a:off x="3246946" y="3875964"/>
              <a:ext cx="857155" cy="984034"/>
              <a:chOff x="931412" y="2178415"/>
              <a:chExt cx="1020417" cy="1325697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FB61D62-CA74-49B4-8172-7AD0221D7FC7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3" name="Picture 2" descr="Types Of Musical Notes | Hello Music Theory">
                <a:extLst>
                  <a:ext uri="{FF2B5EF4-FFF2-40B4-BE49-F238E27FC236}">
                    <a16:creationId xmlns:a16="http://schemas.microsoft.com/office/drawing/2014/main" id="{6B8404BA-98EB-4340-A073-C29063B7D1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A76E51C-7E91-4039-B465-499BF440276C}"/>
                </a:ext>
              </a:extLst>
            </p:cNvPr>
            <p:cNvGrpSpPr/>
            <p:nvPr/>
          </p:nvGrpSpPr>
          <p:grpSpPr>
            <a:xfrm>
              <a:off x="4237791" y="4062647"/>
              <a:ext cx="1378564" cy="757431"/>
              <a:chOff x="2914525" y="2489205"/>
              <a:chExt cx="1641138" cy="1020416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D64BCACE-1120-472C-969C-33D5D6F02609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DCD0916E-0994-44BD-8DC1-5DF0DD2E7E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3860252-C3AE-4C51-BE15-675796B08614}"/>
                </a:ext>
              </a:extLst>
            </p:cNvPr>
            <p:cNvGrpSpPr/>
            <p:nvPr/>
          </p:nvGrpSpPr>
          <p:grpSpPr>
            <a:xfrm>
              <a:off x="9004261" y="3875964"/>
              <a:ext cx="907178" cy="984033"/>
              <a:chOff x="931412" y="2178415"/>
              <a:chExt cx="1020417" cy="132569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25F51C3-D4E5-401E-9D0E-321C24D60C27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3" name="Picture 2" descr="Types Of Musical Notes | Hello Music Theory">
                <a:extLst>
                  <a:ext uri="{FF2B5EF4-FFF2-40B4-BE49-F238E27FC236}">
                    <a16:creationId xmlns:a16="http://schemas.microsoft.com/office/drawing/2014/main" id="{A4C243F9-52A5-4F1A-BFF4-C2CFCB7F17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5C1B3AE-310E-42CC-B5C2-C02DDFEFB6B3}"/>
                </a:ext>
              </a:extLst>
            </p:cNvPr>
            <p:cNvGrpSpPr/>
            <p:nvPr/>
          </p:nvGrpSpPr>
          <p:grpSpPr>
            <a:xfrm>
              <a:off x="7681295" y="3875964"/>
              <a:ext cx="907178" cy="984033"/>
              <a:chOff x="931412" y="2178415"/>
              <a:chExt cx="1020417" cy="1325697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9C14CE5-A56A-4DD4-B248-F4A34CF35184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6" name="Picture 2" descr="Types Of Musical Notes | Hello Music Theory">
                <a:extLst>
                  <a:ext uri="{FF2B5EF4-FFF2-40B4-BE49-F238E27FC236}">
                    <a16:creationId xmlns:a16="http://schemas.microsoft.com/office/drawing/2014/main" id="{3D0F0507-E361-4EE4-B6E7-6422D7468B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93ED8AE-91AB-4108-BF57-AFE6C5C48C13}"/>
                </a:ext>
              </a:extLst>
            </p:cNvPr>
            <p:cNvGrpSpPr/>
            <p:nvPr/>
          </p:nvGrpSpPr>
          <p:grpSpPr>
            <a:xfrm>
              <a:off x="6362454" y="3875964"/>
              <a:ext cx="848386" cy="984034"/>
              <a:chOff x="931412" y="2178415"/>
              <a:chExt cx="1020417" cy="1325697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205A4B6-DEF8-441B-BB44-6F8762881616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9" name="Picture 2" descr="Types Of Musical Notes | Hello Music Theory">
                <a:extLst>
                  <a:ext uri="{FF2B5EF4-FFF2-40B4-BE49-F238E27FC236}">
                    <a16:creationId xmlns:a16="http://schemas.microsoft.com/office/drawing/2014/main" id="{6137A4C0-FC40-4DDC-B768-5B8E199E75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41F2EA8-0A56-49AF-8254-43E284E76E62}"/>
                </a:ext>
              </a:extLst>
            </p:cNvPr>
            <p:cNvGrpSpPr/>
            <p:nvPr/>
          </p:nvGrpSpPr>
          <p:grpSpPr>
            <a:xfrm>
              <a:off x="10106651" y="3895451"/>
              <a:ext cx="1685988" cy="1091822"/>
              <a:chOff x="5766299" y="3013448"/>
              <a:chExt cx="2361870" cy="1641138"/>
            </a:xfrm>
          </p:grpSpPr>
          <p:pic>
            <p:nvPicPr>
              <p:cNvPr id="31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787E373B-C0E8-4E4D-BBE9-4A8A263BE5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84DBA528-201C-44B2-9C6A-1C13288577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628B3DF-EB60-4D57-94BC-562AEFD32A13}"/>
              </a:ext>
            </a:extLst>
          </p:cNvPr>
          <p:cNvSpPr txBox="1"/>
          <p:nvPr/>
        </p:nvSpPr>
        <p:spPr>
          <a:xfrm>
            <a:off x="1047275" y="5341257"/>
            <a:ext cx="9939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Nearly the same as the last… but we don’t play the last beat, we keep our sticks/hands still and say shh in our heads.</a:t>
            </a:r>
          </a:p>
        </p:txBody>
      </p:sp>
    </p:spTree>
    <p:extLst>
      <p:ext uri="{BB962C8B-B14F-4D97-AF65-F5344CB8AC3E}">
        <p14:creationId xmlns:p14="http://schemas.microsoft.com/office/powerpoint/2010/main" val="7003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5309-9A73-4928-870A-45A61EF2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 3…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DD6EAC8-BA7B-4D6F-A78E-519F6D5BC674}"/>
              </a:ext>
            </a:extLst>
          </p:cNvPr>
          <p:cNvGrpSpPr/>
          <p:nvPr/>
        </p:nvGrpSpPr>
        <p:grpSpPr>
          <a:xfrm>
            <a:off x="382884" y="3063164"/>
            <a:ext cx="11424149" cy="1111309"/>
            <a:chOff x="382884" y="3063164"/>
            <a:chExt cx="11424149" cy="1111309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FE61DA5-DFB6-44A4-AADD-5D58B5EA91E8}"/>
                </a:ext>
              </a:extLst>
            </p:cNvPr>
            <p:cNvCxnSpPr>
              <a:cxnSpLocks/>
            </p:cNvCxnSpPr>
            <p:nvPr/>
          </p:nvCxnSpPr>
          <p:spPr>
            <a:xfrm>
              <a:off x="382884" y="36090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427BCA-35DD-4831-90F2-BF09C28420C4}"/>
                </a:ext>
              </a:extLst>
            </p:cNvPr>
            <p:cNvCxnSpPr/>
            <p:nvPr/>
          </p:nvCxnSpPr>
          <p:spPr>
            <a:xfrm flipV="1">
              <a:off x="5974618" y="30631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F914D82-E723-4C75-9B3A-E378BAA87CBA}"/>
                </a:ext>
              </a:extLst>
            </p:cNvPr>
            <p:cNvGrpSpPr/>
            <p:nvPr/>
          </p:nvGrpSpPr>
          <p:grpSpPr>
            <a:xfrm>
              <a:off x="633092" y="3063164"/>
              <a:ext cx="857155" cy="984034"/>
              <a:chOff x="931412" y="2178415"/>
              <a:chExt cx="1020417" cy="132569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1C525BD-A2F1-435F-B4AC-9FFA21B30232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1" name="Picture 2" descr="Types Of Musical Notes | Hello Music Theory">
                <a:extLst>
                  <a:ext uri="{FF2B5EF4-FFF2-40B4-BE49-F238E27FC236}">
                    <a16:creationId xmlns:a16="http://schemas.microsoft.com/office/drawing/2014/main" id="{457E2964-EEBD-41F4-B1D6-E5DA07D21C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384746C-3CC6-4C94-AC13-65953F634B5D}"/>
                </a:ext>
              </a:extLst>
            </p:cNvPr>
            <p:cNvGrpSpPr/>
            <p:nvPr/>
          </p:nvGrpSpPr>
          <p:grpSpPr>
            <a:xfrm>
              <a:off x="1623004" y="3289766"/>
              <a:ext cx="1378564" cy="757431"/>
              <a:chOff x="2914525" y="2489205"/>
              <a:chExt cx="1641138" cy="1020416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9859D24D-E67E-415D-BA20-FF464034D265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9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ADF5C328-613C-42EF-BA06-88472DEBA0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F2654D0-C8BD-47F7-B6A4-FC7E488373F9}"/>
                </a:ext>
              </a:extLst>
            </p:cNvPr>
            <p:cNvGrpSpPr/>
            <p:nvPr/>
          </p:nvGrpSpPr>
          <p:grpSpPr>
            <a:xfrm>
              <a:off x="3261340" y="3063164"/>
              <a:ext cx="857155" cy="984034"/>
              <a:chOff x="931412" y="2178415"/>
              <a:chExt cx="1020417" cy="132569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CD40C2E-D72A-4A3F-9338-0717A1054AAD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7" name="Picture 2" descr="Types Of Musical Notes | Hello Music Theory">
                <a:extLst>
                  <a:ext uri="{FF2B5EF4-FFF2-40B4-BE49-F238E27FC236}">
                    <a16:creationId xmlns:a16="http://schemas.microsoft.com/office/drawing/2014/main" id="{AFE4774D-F87F-4772-8F4A-47AD7847C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A99BF78-8B5A-4DDC-8084-1D989FB461F1}"/>
                </a:ext>
              </a:extLst>
            </p:cNvPr>
            <p:cNvGrpSpPr/>
            <p:nvPr/>
          </p:nvGrpSpPr>
          <p:grpSpPr>
            <a:xfrm>
              <a:off x="4252185" y="3249847"/>
              <a:ext cx="1378564" cy="757431"/>
              <a:chOff x="2914525" y="2489205"/>
              <a:chExt cx="1641138" cy="1020416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BC9AFD4-47CC-42CC-A81F-0CC33F54D202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5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ECF31B79-0D82-4EC0-844D-5A10EC01C3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CF96665-D0AA-4E2E-B0C1-A40306D653D2}"/>
                </a:ext>
              </a:extLst>
            </p:cNvPr>
            <p:cNvGrpSpPr/>
            <p:nvPr/>
          </p:nvGrpSpPr>
          <p:grpSpPr>
            <a:xfrm>
              <a:off x="7695689" y="3063164"/>
              <a:ext cx="907178" cy="984033"/>
              <a:chOff x="931412" y="2178415"/>
              <a:chExt cx="1020417" cy="1325697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12B8B6B-0C4E-447C-BD5A-EEE305E5E4F0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1" name="Picture 2" descr="Types Of Musical Notes | Hello Music Theory">
                <a:extLst>
                  <a:ext uri="{FF2B5EF4-FFF2-40B4-BE49-F238E27FC236}">
                    <a16:creationId xmlns:a16="http://schemas.microsoft.com/office/drawing/2014/main" id="{0E9D1B0E-7B14-4F0A-89F4-D0B47A08F8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2887F1C-944B-48A3-AC1B-17B5B7F6FD2F}"/>
                </a:ext>
              </a:extLst>
            </p:cNvPr>
            <p:cNvGrpSpPr/>
            <p:nvPr/>
          </p:nvGrpSpPr>
          <p:grpSpPr>
            <a:xfrm>
              <a:off x="6376848" y="3063164"/>
              <a:ext cx="848386" cy="984034"/>
              <a:chOff x="931412" y="2178415"/>
              <a:chExt cx="1020417" cy="13256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DA9494E-4C05-456A-A301-9474279984D3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9" name="Picture 2" descr="Types Of Musical Notes | Hello Music Theory">
                <a:extLst>
                  <a:ext uri="{FF2B5EF4-FFF2-40B4-BE49-F238E27FC236}">
                    <a16:creationId xmlns:a16="http://schemas.microsoft.com/office/drawing/2014/main" id="{DB497B25-6F1D-4BA6-86DA-4BEDAE29B8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609AE39-2A02-44B1-875B-E2561DB3CBD6}"/>
                </a:ext>
              </a:extLst>
            </p:cNvPr>
            <p:cNvGrpSpPr/>
            <p:nvPr/>
          </p:nvGrpSpPr>
          <p:grpSpPr>
            <a:xfrm>
              <a:off x="10121045" y="3082651"/>
              <a:ext cx="1685988" cy="1091822"/>
              <a:chOff x="5766299" y="3013448"/>
              <a:chExt cx="2361870" cy="1641138"/>
            </a:xfrm>
          </p:grpSpPr>
          <p:pic>
            <p:nvPicPr>
              <p:cNvPr id="16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C3320716-F0F7-4C95-8AFE-433E51E7A4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86F8F619-98E1-4C69-9294-9C336E68EB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9CCB9F3-F4CD-4546-A1DA-67222E0E7B5E}"/>
              </a:ext>
            </a:extLst>
          </p:cNvPr>
          <p:cNvGrpSpPr/>
          <p:nvPr/>
        </p:nvGrpSpPr>
        <p:grpSpPr>
          <a:xfrm>
            <a:off x="8743412" y="3073290"/>
            <a:ext cx="1685988" cy="1091822"/>
            <a:chOff x="5766299" y="3013448"/>
            <a:chExt cx="2361870" cy="1641138"/>
          </a:xfrm>
        </p:grpSpPr>
        <p:pic>
          <p:nvPicPr>
            <p:cNvPr id="33" name="Picture 2" descr="Free Shhh Cliparts, Download Free Clip Art, Free Clip Art on ...">
              <a:extLst>
                <a:ext uri="{FF2B5EF4-FFF2-40B4-BE49-F238E27FC236}">
                  <a16:creationId xmlns:a16="http://schemas.microsoft.com/office/drawing/2014/main" id="{A1A9C1AA-208E-456C-B369-3AA048A0C6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6299" y="3013448"/>
              <a:ext cx="1641138" cy="1641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" descr="Free Cliparts Quarter Rest, Download Free Clip Art, Free Clip Art ...">
              <a:extLst>
                <a:ext uri="{FF2B5EF4-FFF2-40B4-BE49-F238E27FC236}">
                  <a16:creationId xmlns:a16="http://schemas.microsoft.com/office/drawing/2014/main" id="{B737E087-9A41-4805-A617-A994B2324C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6704" y="3113284"/>
              <a:ext cx="1441465" cy="1441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AEB827-0F63-4F2D-8276-AE1EBCCE33EC}"/>
              </a:ext>
            </a:extLst>
          </p:cNvPr>
          <p:cNvSpPr txBox="1"/>
          <p:nvPr/>
        </p:nvSpPr>
        <p:spPr>
          <a:xfrm>
            <a:off x="8493104" y="4484043"/>
            <a:ext cx="9939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Two rests this time!</a:t>
            </a:r>
          </a:p>
        </p:txBody>
      </p:sp>
    </p:spTree>
    <p:extLst>
      <p:ext uri="{BB962C8B-B14F-4D97-AF65-F5344CB8AC3E}">
        <p14:creationId xmlns:p14="http://schemas.microsoft.com/office/powerpoint/2010/main" val="126557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4486-D484-46B7-A0B8-9F309708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 4…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F89577A-94AE-4E9A-8E75-E43B9A46A074}"/>
              </a:ext>
            </a:extLst>
          </p:cNvPr>
          <p:cNvGrpSpPr/>
          <p:nvPr/>
        </p:nvGrpSpPr>
        <p:grpSpPr>
          <a:xfrm>
            <a:off x="368490" y="3742411"/>
            <a:ext cx="11253477" cy="1225374"/>
            <a:chOff x="368490" y="3742411"/>
            <a:chExt cx="11253477" cy="1225374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8DC8516-C60C-4402-BD62-E5A5C216B913}"/>
                </a:ext>
              </a:extLst>
            </p:cNvPr>
            <p:cNvCxnSpPr>
              <a:cxnSpLocks/>
            </p:cNvCxnSpPr>
            <p:nvPr/>
          </p:nvCxnSpPr>
          <p:spPr>
            <a:xfrm>
              <a:off x="368490" y="4421875"/>
              <a:ext cx="112048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61EBC96-006F-43BE-BDCF-E8A21B7332B7}"/>
                </a:ext>
              </a:extLst>
            </p:cNvPr>
            <p:cNvCxnSpPr/>
            <p:nvPr/>
          </p:nvCxnSpPr>
          <p:spPr>
            <a:xfrm flipV="1">
              <a:off x="5960224" y="3875964"/>
              <a:ext cx="0" cy="1091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B305884-214A-4BD2-9933-103742BC1349}"/>
                </a:ext>
              </a:extLst>
            </p:cNvPr>
            <p:cNvGrpSpPr/>
            <p:nvPr/>
          </p:nvGrpSpPr>
          <p:grpSpPr>
            <a:xfrm>
              <a:off x="618698" y="3742411"/>
              <a:ext cx="853845" cy="1067987"/>
              <a:chOff x="931412" y="2178415"/>
              <a:chExt cx="1020417" cy="132569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BC5FE27-8FBA-444F-B44B-9EBA7C43EAA2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2" descr="Types Of Musical Notes | Hello Music Theory">
                <a:extLst>
                  <a:ext uri="{FF2B5EF4-FFF2-40B4-BE49-F238E27FC236}">
                    <a16:creationId xmlns:a16="http://schemas.microsoft.com/office/drawing/2014/main" id="{9E19CF56-66A2-4D88-A7BB-296E51EE59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EB42352-6E40-4E55-ACB5-374AA0AFD597}"/>
                </a:ext>
              </a:extLst>
            </p:cNvPr>
            <p:cNvGrpSpPr/>
            <p:nvPr/>
          </p:nvGrpSpPr>
          <p:grpSpPr>
            <a:xfrm>
              <a:off x="4054446" y="3988344"/>
              <a:ext cx="1393852" cy="895095"/>
              <a:chOff x="2914525" y="2489205"/>
              <a:chExt cx="1641138" cy="102041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6D04EAF-6344-4A3A-BEF3-14AD61D5B680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5271B614-8BA4-4567-8B19-48B386AC66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0516C84-782B-4212-A484-2296A98A3837}"/>
                </a:ext>
              </a:extLst>
            </p:cNvPr>
            <p:cNvGrpSpPr/>
            <p:nvPr/>
          </p:nvGrpSpPr>
          <p:grpSpPr>
            <a:xfrm>
              <a:off x="2845929" y="3988346"/>
              <a:ext cx="1399373" cy="895094"/>
              <a:chOff x="2914525" y="2489205"/>
              <a:chExt cx="1641138" cy="1020416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7FE3824-2B81-4161-97AA-82E93428BA03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3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2C0EBB41-D9CC-49AB-9105-0E36EBF7D9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2AD0882-B52A-4D45-9C5D-E1513276AB6D}"/>
                </a:ext>
              </a:extLst>
            </p:cNvPr>
            <p:cNvGrpSpPr/>
            <p:nvPr/>
          </p:nvGrpSpPr>
          <p:grpSpPr>
            <a:xfrm>
              <a:off x="1646551" y="3988346"/>
              <a:ext cx="1336338" cy="895094"/>
              <a:chOff x="2914525" y="2489205"/>
              <a:chExt cx="1641138" cy="1020416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06C0855-18A5-4609-8E66-242B74FF1B10}"/>
                  </a:ext>
                </a:extLst>
              </p:cNvPr>
              <p:cNvSpPr/>
              <p:nvPr/>
            </p:nvSpPr>
            <p:spPr>
              <a:xfrm>
                <a:off x="3224886" y="2489205"/>
                <a:ext cx="1020416" cy="102041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Picture 4" descr="Quaver, Musical Notes, Music, Staff Png Clipart Png - Quarter Note ...">
                <a:extLst>
                  <a:ext uri="{FF2B5EF4-FFF2-40B4-BE49-F238E27FC236}">
                    <a16:creationId xmlns:a16="http://schemas.microsoft.com/office/drawing/2014/main" id="{A784616C-9BD2-4B3C-A55C-A6ABE3B3FF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4525" y="2543493"/>
                <a:ext cx="1641138" cy="886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52DC634-9A02-490D-8F30-83D3D8607A39}"/>
                </a:ext>
              </a:extLst>
            </p:cNvPr>
            <p:cNvGrpSpPr/>
            <p:nvPr/>
          </p:nvGrpSpPr>
          <p:grpSpPr>
            <a:xfrm>
              <a:off x="6504562" y="3742411"/>
              <a:ext cx="801782" cy="1067987"/>
              <a:chOff x="931412" y="2178415"/>
              <a:chExt cx="1020417" cy="13256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70165EF-FA3E-454C-8054-F61F849BD746}"/>
                  </a:ext>
                </a:extLst>
              </p:cNvPr>
              <p:cNvSpPr/>
              <p:nvPr/>
            </p:nvSpPr>
            <p:spPr>
              <a:xfrm>
                <a:off x="931412" y="2483695"/>
                <a:ext cx="1020417" cy="102041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2" name="Picture 2" descr="Types Of Musical Notes | Hello Music Theory">
                <a:extLst>
                  <a:ext uri="{FF2B5EF4-FFF2-40B4-BE49-F238E27FC236}">
                    <a16:creationId xmlns:a16="http://schemas.microsoft.com/office/drawing/2014/main" id="{22B322C3-1C47-4408-AFEE-F646B299C0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186" r="35039" b="36938"/>
              <a:stretch/>
            </p:blipFill>
            <p:spPr bwMode="auto">
              <a:xfrm>
                <a:off x="1202919" y="2178415"/>
                <a:ext cx="491319" cy="12505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1AFFBFC-2EF3-4440-B119-3E8BB8C5DD5E}"/>
                </a:ext>
              </a:extLst>
            </p:cNvPr>
            <p:cNvGrpSpPr/>
            <p:nvPr/>
          </p:nvGrpSpPr>
          <p:grpSpPr>
            <a:xfrm>
              <a:off x="9935979" y="3801822"/>
              <a:ext cx="1685988" cy="1091822"/>
              <a:chOff x="5766299" y="3013448"/>
              <a:chExt cx="2361870" cy="1641138"/>
            </a:xfrm>
          </p:grpSpPr>
          <p:pic>
            <p:nvPicPr>
              <p:cNvPr id="24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D4FC4883-06D9-4C1D-B9F6-F8036D7634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73EF50B3-A0BF-4B00-87B5-D68F67DF24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031E453-B92B-4DFF-8C9A-84EA6F2B477C}"/>
                </a:ext>
              </a:extLst>
            </p:cNvPr>
            <p:cNvGrpSpPr/>
            <p:nvPr/>
          </p:nvGrpSpPr>
          <p:grpSpPr>
            <a:xfrm>
              <a:off x="8606742" y="3827222"/>
              <a:ext cx="1685988" cy="1091822"/>
              <a:chOff x="5766299" y="3013448"/>
              <a:chExt cx="2361870" cy="1641138"/>
            </a:xfrm>
          </p:grpSpPr>
          <p:pic>
            <p:nvPicPr>
              <p:cNvPr id="27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AB0026B1-B01E-499D-B750-559181B424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72AAAE0F-F4F7-4FE2-A8EB-EA67CFAD6BF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46F2007-0E30-42DE-B11F-DCA0BFD9E960}"/>
                </a:ext>
              </a:extLst>
            </p:cNvPr>
            <p:cNvGrpSpPr/>
            <p:nvPr/>
          </p:nvGrpSpPr>
          <p:grpSpPr>
            <a:xfrm>
              <a:off x="7324091" y="3827222"/>
              <a:ext cx="1685988" cy="1091822"/>
              <a:chOff x="5766299" y="3013448"/>
              <a:chExt cx="2361870" cy="1641138"/>
            </a:xfrm>
          </p:grpSpPr>
          <p:pic>
            <p:nvPicPr>
              <p:cNvPr id="30" name="Picture 2" descr="Free Shhh Cliparts, Download Free Clip Art, Free Clip Art on ...">
                <a:extLst>
                  <a:ext uri="{FF2B5EF4-FFF2-40B4-BE49-F238E27FC236}">
                    <a16:creationId xmlns:a16="http://schemas.microsoft.com/office/drawing/2014/main" id="{8020D8BB-BDB4-4054-A2CD-297C1C2209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299" y="3013448"/>
                <a:ext cx="1641138" cy="1641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4" descr="Free Cliparts Quarter Rest, Download Free Clip Art, Free Clip Art ...">
                <a:extLst>
                  <a:ext uri="{FF2B5EF4-FFF2-40B4-BE49-F238E27FC236}">
                    <a16:creationId xmlns:a16="http://schemas.microsoft.com/office/drawing/2014/main" id="{55BC5FCB-1978-47DA-A881-8266764C66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6704" y="3113284"/>
                <a:ext cx="1441465" cy="14414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9F54B3CF-E4B0-411E-BA57-07E3B1303395}"/>
              </a:ext>
            </a:extLst>
          </p:cNvPr>
          <p:cNvSpPr txBox="1"/>
          <p:nvPr/>
        </p:nvSpPr>
        <p:spPr>
          <a:xfrm>
            <a:off x="845884" y="5283200"/>
            <a:ext cx="9860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little different – you might need to try this a few times.</a:t>
            </a:r>
          </a:p>
        </p:txBody>
      </p:sp>
    </p:spTree>
    <p:extLst>
      <p:ext uri="{BB962C8B-B14F-4D97-AF65-F5344CB8AC3E}">
        <p14:creationId xmlns:p14="http://schemas.microsoft.com/office/powerpoint/2010/main" val="328452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15DED7-943A-451E-B5F8-0E6C99140078}"/>
              </a:ext>
            </a:extLst>
          </p:cNvPr>
          <p:cNvSpPr txBox="1"/>
          <p:nvPr/>
        </p:nvSpPr>
        <p:spPr>
          <a:xfrm>
            <a:off x="304800" y="990600"/>
            <a:ext cx="1111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That might be you for today – well done for getting that far if so!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AE625-2EB6-4E96-8207-0CCD9A6D2503}"/>
              </a:ext>
            </a:extLst>
          </p:cNvPr>
          <p:cNvSpPr txBox="1"/>
          <p:nvPr/>
        </p:nvSpPr>
        <p:spPr>
          <a:xfrm>
            <a:off x="1187450" y="2095500"/>
            <a:ext cx="934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But if you want more of a challenge – the next slide has all 4 lines together.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This rhythm works really well to Red Hot Chilli Pipers – Wake Me Up. Count to 32 before you start drumming (it has an 8 bar intro.)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I’ll upload a video of me having a go for you to watch.</a:t>
            </a:r>
          </a:p>
        </p:txBody>
      </p:sp>
    </p:spTree>
    <p:extLst>
      <p:ext uri="{BB962C8B-B14F-4D97-AF65-F5344CB8AC3E}">
        <p14:creationId xmlns:p14="http://schemas.microsoft.com/office/powerpoint/2010/main" val="25300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1438</TotalTime>
  <Words>388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Banded</vt:lpstr>
      <vt:lpstr>Rhythm patterns</vt:lpstr>
      <vt:lpstr>We are learning to read and play a series of rhythmic patterns</vt:lpstr>
      <vt:lpstr>Last week we looked at -</vt:lpstr>
      <vt:lpstr>I’ll keep using both the shape and the note this week</vt:lpstr>
      <vt:lpstr>A new rhythm…</vt:lpstr>
      <vt:lpstr>Got it? Here’s line 2…</vt:lpstr>
      <vt:lpstr>Line 3…</vt:lpstr>
      <vt:lpstr>LINE 4…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Rhythm patterns</dc:title>
  <dc:creator>Rhiannon</dc:creator>
  <cp:lastModifiedBy>Miss Stapleton</cp:lastModifiedBy>
  <cp:revision>21</cp:revision>
  <dcterms:created xsi:type="dcterms:W3CDTF">2020-04-20T08:30:00Z</dcterms:created>
  <dcterms:modified xsi:type="dcterms:W3CDTF">2020-04-23T12:24:41Z</dcterms:modified>
</cp:coreProperties>
</file>