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034A-FB72-41ED-A49A-8D6CF9176003}" type="datetimeFigureOut">
              <a:rPr lang="en-GB" smtClean="0"/>
              <a:t>21/03/2019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970F-AAE8-48E3-B41E-9BF43C09A7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624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034A-FB72-41ED-A49A-8D6CF9176003}" type="datetimeFigureOut">
              <a:rPr lang="en-GB" smtClean="0"/>
              <a:t>21/03/2019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970F-AAE8-48E3-B41E-9BF43C09A7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8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034A-FB72-41ED-A49A-8D6CF9176003}" type="datetimeFigureOut">
              <a:rPr lang="en-GB" smtClean="0"/>
              <a:t>21/03/2019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970F-AAE8-48E3-B41E-9BF43C09A7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48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034A-FB72-41ED-A49A-8D6CF9176003}" type="datetimeFigureOut">
              <a:rPr lang="en-GB" smtClean="0"/>
              <a:t>21/03/2019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970F-AAE8-48E3-B41E-9BF43C09A7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95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034A-FB72-41ED-A49A-8D6CF9176003}" type="datetimeFigureOut">
              <a:rPr lang="en-GB" smtClean="0"/>
              <a:t>21/03/2019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970F-AAE8-48E3-B41E-9BF43C09A7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34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034A-FB72-41ED-A49A-8D6CF9176003}" type="datetimeFigureOut">
              <a:rPr lang="en-GB" smtClean="0"/>
              <a:t>21/03/2019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970F-AAE8-48E3-B41E-9BF43C09A7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62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034A-FB72-41ED-A49A-8D6CF9176003}" type="datetimeFigureOut">
              <a:rPr lang="en-GB" smtClean="0"/>
              <a:t>21/03/2019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970F-AAE8-48E3-B41E-9BF43C09A7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121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034A-FB72-41ED-A49A-8D6CF9176003}" type="datetimeFigureOut">
              <a:rPr lang="en-GB" smtClean="0"/>
              <a:t>21/03/2019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970F-AAE8-48E3-B41E-9BF43C09A7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34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034A-FB72-41ED-A49A-8D6CF9176003}" type="datetimeFigureOut">
              <a:rPr lang="en-GB" smtClean="0"/>
              <a:t>21/03/2019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970F-AAE8-48E3-B41E-9BF43C09A7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42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034A-FB72-41ED-A49A-8D6CF9176003}" type="datetimeFigureOut">
              <a:rPr lang="en-GB" smtClean="0"/>
              <a:t>21/03/2019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970F-AAE8-48E3-B41E-9BF43C09A7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800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034A-FB72-41ED-A49A-8D6CF9176003}" type="datetimeFigureOut">
              <a:rPr lang="en-GB" smtClean="0"/>
              <a:t>21/03/2019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970F-AAE8-48E3-B41E-9BF43C09A7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37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6034A-FB72-41ED-A49A-8D6CF9176003}" type="datetimeFigureOut">
              <a:rPr lang="en-GB" smtClean="0"/>
              <a:t>21/03/2019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D970F-AAE8-48E3-B41E-9BF43C09A7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7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photos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By Paul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53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7" t="22933" r="34565" b="11275"/>
          <a:stretch/>
        </p:blipFill>
        <p:spPr bwMode="auto">
          <a:xfrm>
            <a:off x="2123728" y="332656"/>
            <a:ext cx="4248472" cy="562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2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484168" cy="651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47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012160" cy="605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17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08720"/>
            <a:ext cx="5084312" cy="524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4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6" y="764705"/>
            <a:ext cx="6318224" cy="481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41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357937" cy="477361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25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3" r="17575" b="21376"/>
          <a:stretch/>
        </p:blipFill>
        <p:spPr bwMode="auto">
          <a:xfrm>
            <a:off x="1115616" y="332656"/>
            <a:ext cx="595948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63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5369276" cy="486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62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418" b="70213" l="38216" r="65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25" r="14846" b="24789"/>
          <a:stretch/>
        </p:blipFill>
        <p:spPr bwMode="auto">
          <a:xfrm>
            <a:off x="161256" y="476672"/>
            <a:ext cx="3801972" cy="318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1836738"/>
            <a:ext cx="3803650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525884"/>
            <a:ext cx="3803650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803650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383" y="-675456"/>
            <a:ext cx="3803650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387424"/>
            <a:ext cx="3803650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80606"/>
            <a:ext cx="3803650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41594"/>
            <a:ext cx="3803650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558" y="245269"/>
            <a:ext cx="3803650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675457"/>
            <a:ext cx="3803650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21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</Words>
  <Application>Microsoft Office PowerPoint</Application>
  <PresentationFormat>On-screen Show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photos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</dc:title>
  <dc:creator>Paul Storey</dc:creator>
  <cp:lastModifiedBy>Paul Storey</cp:lastModifiedBy>
  <cp:revision>3</cp:revision>
  <dcterms:created xsi:type="dcterms:W3CDTF">2019-03-21T12:00:42Z</dcterms:created>
  <dcterms:modified xsi:type="dcterms:W3CDTF">2019-03-21T12:20:26Z</dcterms:modified>
</cp:coreProperties>
</file>