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C5C8A-83EC-4C41-ADCA-A73F10D3A8AF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818908-5F57-4453-B459-EA5173DA76C1}">
      <dgm:prSet/>
      <dgm:spPr/>
      <dgm:t>
        <a:bodyPr/>
        <a:lstStyle/>
        <a:p>
          <a:r>
            <a:rPr lang="en-GB"/>
            <a:t>We will light fires</a:t>
          </a:r>
          <a:endParaRPr lang="en-US"/>
        </a:p>
      </dgm:t>
    </dgm:pt>
    <dgm:pt modelId="{D6EDCF38-C375-4566-BD1C-844EB0B1DC06}" type="parTrans" cxnId="{AAEF9B5E-854D-4D8B-A33C-0781485C2DF1}">
      <dgm:prSet/>
      <dgm:spPr/>
      <dgm:t>
        <a:bodyPr/>
        <a:lstStyle/>
        <a:p>
          <a:endParaRPr lang="en-US"/>
        </a:p>
      </dgm:t>
    </dgm:pt>
    <dgm:pt modelId="{A4422386-E554-44C0-BC54-78FFEBC21633}" type="sibTrans" cxnId="{AAEF9B5E-854D-4D8B-A33C-0781485C2DF1}">
      <dgm:prSet/>
      <dgm:spPr/>
      <dgm:t>
        <a:bodyPr/>
        <a:lstStyle/>
        <a:p>
          <a:endParaRPr lang="en-US"/>
        </a:p>
      </dgm:t>
    </dgm:pt>
    <dgm:pt modelId="{05101808-9D5E-4CEC-A5A8-94FF42FA114F}">
      <dgm:prSet/>
      <dgm:spPr/>
      <dgm:t>
        <a:bodyPr/>
        <a:lstStyle/>
        <a:p>
          <a:r>
            <a:rPr lang="en-GB"/>
            <a:t>Building dens</a:t>
          </a:r>
          <a:endParaRPr lang="en-US"/>
        </a:p>
      </dgm:t>
    </dgm:pt>
    <dgm:pt modelId="{081FC2C6-A490-4E83-A610-AB86EB3FE439}" type="parTrans" cxnId="{8C8DD038-0FA6-4299-ABCC-B325DAC10CA5}">
      <dgm:prSet/>
      <dgm:spPr/>
      <dgm:t>
        <a:bodyPr/>
        <a:lstStyle/>
        <a:p>
          <a:endParaRPr lang="en-US"/>
        </a:p>
      </dgm:t>
    </dgm:pt>
    <dgm:pt modelId="{C54524F4-3A9C-4C03-A2F9-D4B09249CC21}" type="sibTrans" cxnId="{8C8DD038-0FA6-4299-ABCC-B325DAC10CA5}">
      <dgm:prSet/>
      <dgm:spPr/>
      <dgm:t>
        <a:bodyPr/>
        <a:lstStyle/>
        <a:p>
          <a:endParaRPr lang="en-US"/>
        </a:p>
      </dgm:t>
    </dgm:pt>
    <dgm:pt modelId="{6A13D851-D64E-41FB-BD34-92750B498FA8}">
      <dgm:prSet/>
      <dgm:spPr/>
      <dgm:t>
        <a:bodyPr/>
        <a:lstStyle/>
        <a:p>
          <a:r>
            <a:rPr lang="en-GB" dirty="0" smtClean="0"/>
            <a:t>Learn About B.O.B </a:t>
          </a:r>
          <a:r>
            <a:rPr lang="en-GB" dirty="0"/>
            <a:t>–Bug Out Bag</a:t>
          </a:r>
          <a:endParaRPr lang="en-US" dirty="0"/>
        </a:p>
      </dgm:t>
    </dgm:pt>
    <dgm:pt modelId="{5CA93594-678E-411C-A393-03F9B77383D5}" type="parTrans" cxnId="{2E3E3EE5-7634-4C35-BB35-ACF11059FD84}">
      <dgm:prSet/>
      <dgm:spPr/>
      <dgm:t>
        <a:bodyPr/>
        <a:lstStyle/>
        <a:p>
          <a:endParaRPr lang="en-US"/>
        </a:p>
      </dgm:t>
    </dgm:pt>
    <dgm:pt modelId="{4047D05A-5A67-4B9C-A6B6-BF1BDE206904}" type="sibTrans" cxnId="{2E3E3EE5-7634-4C35-BB35-ACF11059FD84}">
      <dgm:prSet/>
      <dgm:spPr/>
      <dgm:t>
        <a:bodyPr/>
        <a:lstStyle/>
        <a:p>
          <a:endParaRPr lang="en-US"/>
        </a:p>
      </dgm:t>
    </dgm:pt>
    <dgm:pt modelId="{6044C2D5-DE3C-4D74-92D7-2B92F5235199}">
      <dgm:prSet/>
      <dgm:spPr/>
      <dgm:t>
        <a:bodyPr/>
        <a:lstStyle/>
        <a:p>
          <a:r>
            <a:rPr lang="en-GB"/>
            <a:t>Cooking</a:t>
          </a:r>
          <a:endParaRPr lang="en-US"/>
        </a:p>
      </dgm:t>
    </dgm:pt>
    <dgm:pt modelId="{E7F3C147-32D7-47F1-8CAB-A1F56D5C82A8}" type="parTrans" cxnId="{618508D0-146C-495E-9FDA-D1C37B24F444}">
      <dgm:prSet/>
      <dgm:spPr/>
      <dgm:t>
        <a:bodyPr/>
        <a:lstStyle/>
        <a:p>
          <a:endParaRPr lang="en-US"/>
        </a:p>
      </dgm:t>
    </dgm:pt>
    <dgm:pt modelId="{D57F6E3F-2064-47E8-A1D0-1264455265E3}" type="sibTrans" cxnId="{618508D0-146C-495E-9FDA-D1C37B24F444}">
      <dgm:prSet/>
      <dgm:spPr/>
      <dgm:t>
        <a:bodyPr/>
        <a:lstStyle/>
        <a:p>
          <a:endParaRPr lang="en-US"/>
        </a:p>
      </dgm:t>
    </dgm:pt>
    <dgm:pt modelId="{421CA119-AC84-4298-B187-9054F605CAC4}">
      <dgm:prSet/>
      <dgm:spPr/>
      <dgm:t>
        <a:bodyPr/>
        <a:lstStyle/>
        <a:p>
          <a:r>
            <a:rPr lang="en-GB"/>
            <a:t>Climbing</a:t>
          </a:r>
          <a:endParaRPr lang="en-US"/>
        </a:p>
      </dgm:t>
    </dgm:pt>
    <dgm:pt modelId="{11C8239B-74A9-42D6-AAE9-48019AEE5BA2}" type="parTrans" cxnId="{97193CB4-B871-417B-8ABF-B59E6124F39A}">
      <dgm:prSet/>
      <dgm:spPr/>
      <dgm:t>
        <a:bodyPr/>
        <a:lstStyle/>
        <a:p>
          <a:endParaRPr lang="en-US"/>
        </a:p>
      </dgm:t>
    </dgm:pt>
    <dgm:pt modelId="{1E7DDA66-0A68-4404-800B-B52989E1BEB9}" type="sibTrans" cxnId="{97193CB4-B871-417B-8ABF-B59E6124F39A}">
      <dgm:prSet/>
      <dgm:spPr/>
      <dgm:t>
        <a:bodyPr/>
        <a:lstStyle/>
        <a:p>
          <a:endParaRPr lang="en-US"/>
        </a:p>
      </dgm:t>
    </dgm:pt>
    <dgm:pt modelId="{4E6721A2-7E73-4743-A493-397809C686A1}" type="pres">
      <dgm:prSet presAssocID="{548C5C8A-83EC-4C41-ADCA-A73F10D3A8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08E6CE-8C76-4B60-B667-90AC2B34C496}" type="pres">
      <dgm:prSet presAssocID="{548C5C8A-83EC-4C41-ADCA-A73F10D3A8AF}" presName="dummyMaxCanvas" presStyleCnt="0">
        <dgm:presLayoutVars/>
      </dgm:prSet>
      <dgm:spPr/>
    </dgm:pt>
    <dgm:pt modelId="{AADF8590-134E-4F9B-A2D5-BB3579939A6B}" type="pres">
      <dgm:prSet presAssocID="{548C5C8A-83EC-4C41-ADCA-A73F10D3A8A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FF683A-DD6C-43E1-9E5C-CC227FDDA488}" type="pres">
      <dgm:prSet presAssocID="{548C5C8A-83EC-4C41-ADCA-A73F10D3A8A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7370A-7EED-45E0-B84B-52EBEE7E0FA4}" type="pres">
      <dgm:prSet presAssocID="{548C5C8A-83EC-4C41-ADCA-A73F10D3A8A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9B4C9-92C4-4E75-B7A6-4D94B32A0E66}" type="pres">
      <dgm:prSet presAssocID="{548C5C8A-83EC-4C41-ADCA-A73F10D3A8A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03C4F1-FD5E-47E7-B632-6C3F6CA471E1}" type="pres">
      <dgm:prSet presAssocID="{548C5C8A-83EC-4C41-ADCA-A73F10D3A8AF}" presName="FiveNodes_5" presStyleLbl="node1" presStyleIdx="4" presStyleCnt="5" custLinFactNeighborX="23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CCF9F-DD2B-4A73-9EE3-01E4E04F3716}" type="pres">
      <dgm:prSet presAssocID="{548C5C8A-83EC-4C41-ADCA-A73F10D3A8A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6E555-B419-4088-8BD7-17EE8728997E}" type="pres">
      <dgm:prSet presAssocID="{548C5C8A-83EC-4C41-ADCA-A73F10D3A8A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6F6860-4810-4614-816C-69F3A3954D69}" type="pres">
      <dgm:prSet presAssocID="{548C5C8A-83EC-4C41-ADCA-A73F10D3A8A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4986BC-ACD2-478B-8A02-FC95755E85A4}" type="pres">
      <dgm:prSet presAssocID="{548C5C8A-83EC-4C41-ADCA-A73F10D3A8A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7B9B96-E061-43C6-8717-157044DDBBFB}" type="pres">
      <dgm:prSet presAssocID="{548C5C8A-83EC-4C41-ADCA-A73F10D3A8A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6D2482-87DB-4978-807F-CC8EFC813ED4}" type="pres">
      <dgm:prSet presAssocID="{548C5C8A-83EC-4C41-ADCA-A73F10D3A8A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14D562-7FA3-4434-8905-6DCFB7D0BFEA}" type="pres">
      <dgm:prSet presAssocID="{548C5C8A-83EC-4C41-ADCA-A73F10D3A8A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DAD825-2BA6-4E44-A833-48829FC7522A}" type="pres">
      <dgm:prSet presAssocID="{548C5C8A-83EC-4C41-ADCA-A73F10D3A8A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6820C3-CFE0-4214-95FB-4B2683121CD1}" type="pres">
      <dgm:prSet presAssocID="{548C5C8A-83EC-4C41-ADCA-A73F10D3A8A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A79654-0966-4661-84CF-BFC5FF91B93A}" type="presOf" srcId="{05101808-9D5E-4CEC-A5A8-94FF42FA114F}" destId="{096D2482-87DB-4978-807F-CC8EFC813ED4}" srcOrd="1" destOrd="0" presId="urn:microsoft.com/office/officeart/2005/8/layout/vProcess5"/>
    <dgm:cxn modelId="{21C0F0F1-FFA6-4FDA-8CB1-EA6F737D0209}" type="presOf" srcId="{89818908-5F57-4453-B459-EA5173DA76C1}" destId="{4A7B9B96-E061-43C6-8717-157044DDBBFB}" srcOrd="1" destOrd="0" presId="urn:microsoft.com/office/officeart/2005/8/layout/vProcess5"/>
    <dgm:cxn modelId="{909288F9-B202-4950-8C28-5BA9257380F3}" type="presOf" srcId="{89818908-5F57-4453-B459-EA5173DA76C1}" destId="{AADF8590-134E-4F9B-A2D5-BB3579939A6B}" srcOrd="0" destOrd="0" presId="urn:microsoft.com/office/officeart/2005/8/layout/vProcess5"/>
    <dgm:cxn modelId="{88094500-22BD-4B7F-8B82-C022C80E6701}" type="presOf" srcId="{C54524F4-3A9C-4C03-A2F9-D4B09249CC21}" destId="{12E6E555-B419-4088-8BD7-17EE8728997E}" srcOrd="0" destOrd="0" presId="urn:microsoft.com/office/officeart/2005/8/layout/vProcess5"/>
    <dgm:cxn modelId="{E1D52C12-1F05-490E-A2A3-03B84D610B76}" type="presOf" srcId="{6044C2D5-DE3C-4D74-92D7-2B92F5235199}" destId="{D4DAD825-2BA6-4E44-A833-48829FC7522A}" srcOrd="1" destOrd="0" presId="urn:microsoft.com/office/officeart/2005/8/layout/vProcess5"/>
    <dgm:cxn modelId="{57A44924-20A6-4085-9D67-FBCE58F86D9D}" type="presOf" srcId="{548C5C8A-83EC-4C41-ADCA-A73F10D3A8AF}" destId="{4E6721A2-7E73-4743-A493-397809C686A1}" srcOrd="0" destOrd="0" presId="urn:microsoft.com/office/officeart/2005/8/layout/vProcess5"/>
    <dgm:cxn modelId="{09D0F50A-94F5-4E61-8D56-2DC9BE9AEB94}" type="presOf" srcId="{D57F6E3F-2064-47E8-A1D0-1264455265E3}" destId="{224986BC-ACD2-478B-8A02-FC95755E85A4}" srcOrd="0" destOrd="0" presId="urn:microsoft.com/office/officeart/2005/8/layout/vProcess5"/>
    <dgm:cxn modelId="{AAEF9B5E-854D-4D8B-A33C-0781485C2DF1}" srcId="{548C5C8A-83EC-4C41-ADCA-A73F10D3A8AF}" destId="{89818908-5F57-4453-B459-EA5173DA76C1}" srcOrd="0" destOrd="0" parTransId="{D6EDCF38-C375-4566-BD1C-844EB0B1DC06}" sibTransId="{A4422386-E554-44C0-BC54-78FFEBC21633}"/>
    <dgm:cxn modelId="{97193CB4-B871-417B-8ABF-B59E6124F39A}" srcId="{548C5C8A-83EC-4C41-ADCA-A73F10D3A8AF}" destId="{421CA119-AC84-4298-B187-9054F605CAC4}" srcOrd="4" destOrd="0" parTransId="{11C8239B-74A9-42D6-AAE9-48019AEE5BA2}" sibTransId="{1E7DDA66-0A68-4404-800B-B52989E1BEB9}"/>
    <dgm:cxn modelId="{2E3E3EE5-7634-4C35-BB35-ACF11059FD84}" srcId="{548C5C8A-83EC-4C41-ADCA-A73F10D3A8AF}" destId="{6A13D851-D64E-41FB-BD34-92750B498FA8}" srcOrd="2" destOrd="0" parTransId="{5CA93594-678E-411C-A393-03F9B77383D5}" sibTransId="{4047D05A-5A67-4B9C-A6B6-BF1BDE206904}"/>
    <dgm:cxn modelId="{8C8DD038-0FA6-4299-ABCC-B325DAC10CA5}" srcId="{548C5C8A-83EC-4C41-ADCA-A73F10D3A8AF}" destId="{05101808-9D5E-4CEC-A5A8-94FF42FA114F}" srcOrd="1" destOrd="0" parTransId="{081FC2C6-A490-4E83-A610-AB86EB3FE439}" sibTransId="{C54524F4-3A9C-4C03-A2F9-D4B09249CC21}"/>
    <dgm:cxn modelId="{D45E9289-E171-4351-8D54-6F4B60FB628C}" type="presOf" srcId="{421CA119-AC84-4298-B187-9054F605CAC4}" destId="{186820C3-CFE0-4214-95FB-4B2683121CD1}" srcOrd="1" destOrd="0" presId="urn:microsoft.com/office/officeart/2005/8/layout/vProcess5"/>
    <dgm:cxn modelId="{3160D0F0-4F11-4AB6-97B1-1F5C5BA0F024}" type="presOf" srcId="{6A13D851-D64E-41FB-BD34-92750B498FA8}" destId="{9414D562-7FA3-4434-8905-6DCFB7D0BFEA}" srcOrd="1" destOrd="0" presId="urn:microsoft.com/office/officeart/2005/8/layout/vProcess5"/>
    <dgm:cxn modelId="{618508D0-146C-495E-9FDA-D1C37B24F444}" srcId="{548C5C8A-83EC-4C41-ADCA-A73F10D3A8AF}" destId="{6044C2D5-DE3C-4D74-92D7-2B92F5235199}" srcOrd="3" destOrd="0" parTransId="{E7F3C147-32D7-47F1-8CAB-A1F56D5C82A8}" sibTransId="{D57F6E3F-2064-47E8-A1D0-1264455265E3}"/>
    <dgm:cxn modelId="{D1264667-7DC2-4ABD-9CA9-688F19430151}" type="presOf" srcId="{A4422386-E554-44C0-BC54-78FFEBC21633}" destId="{8CBCCF9F-DD2B-4A73-9EE3-01E4E04F3716}" srcOrd="0" destOrd="0" presId="urn:microsoft.com/office/officeart/2005/8/layout/vProcess5"/>
    <dgm:cxn modelId="{9962A625-0DE9-4776-9930-52994CFB1403}" type="presOf" srcId="{421CA119-AC84-4298-B187-9054F605CAC4}" destId="{AB03C4F1-FD5E-47E7-B632-6C3F6CA471E1}" srcOrd="0" destOrd="0" presId="urn:microsoft.com/office/officeart/2005/8/layout/vProcess5"/>
    <dgm:cxn modelId="{938E8D98-EBE6-4D95-854B-C6921409F15B}" type="presOf" srcId="{6A13D851-D64E-41FB-BD34-92750B498FA8}" destId="{0057370A-7EED-45E0-B84B-52EBEE7E0FA4}" srcOrd="0" destOrd="0" presId="urn:microsoft.com/office/officeart/2005/8/layout/vProcess5"/>
    <dgm:cxn modelId="{96768C64-2707-49B5-9CE2-1CA8EFA11109}" type="presOf" srcId="{6044C2D5-DE3C-4D74-92D7-2B92F5235199}" destId="{56D9B4C9-92C4-4E75-B7A6-4D94B32A0E66}" srcOrd="0" destOrd="0" presId="urn:microsoft.com/office/officeart/2005/8/layout/vProcess5"/>
    <dgm:cxn modelId="{4A936014-1D87-4ED6-BC37-145FAEB6B3EC}" type="presOf" srcId="{4047D05A-5A67-4B9C-A6B6-BF1BDE206904}" destId="{936F6860-4810-4614-816C-69F3A3954D69}" srcOrd="0" destOrd="0" presId="urn:microsoft.com/office/officeart/2005/8/layout/vProcess5"/>
    <dgm:cxn modelId="{ED7AE360-173C-4D03-A16C-46215C6661C4}" type="presOf" srcId="{05101808-9D5E-4CEC-A5A8-94FF42FA114F}" destId="{62FF683A-DD6C-43E1-9E5C-CC227FDDA488}" srcOrd="0" destOrd="0" presId="urn:microsoft.com/office/officeart/2005/8/layout/vProcess5"/>
    <dgm:cxn modelId="{CC9FB5C3-D902-4251-B0A9-E6FE09367944}" type="presParOf" srcId="{4E6721A2-7E73-4743-A493-397809C686A1}" destId="{8708E6CE-8C76-4B60-B667-90AC2B34C496}" srcOrd="0" destOrd="0" presId="urn:microsoft.com/office/officeart/2005/8/layout/vProcess5"/>
    <dgm:cxn modelId="{8E2153A9-B9C7-43A8-8CA3-B6C659AAEAB4}" type="presParOf" srcId="{4E6721A2-7E73-4743-A493-397809C686A1}" destId="{AADF8590-134E-4F9B-A2D5-BB3579939A6B}" srcOrd="1" destOrd="0" presId="urn:microsoft.com/office/officeart/2005/8/layout/vProcess5"/>
    <dgm:cxn modelId="{682C7655-148F-45DE-8C8C-6F4B01AA0128}" type="presParOf" srcId="{4E6721A2-7E73-4743-A493-397809C686A1}" destId="{62FF683A-DD6C-43E1-9E5C-CC227FDDA488}" srcOrd="2" destOrd="0" presId="urn:microsoft.com/office/officeart/2005/8/layout/vProcess5"/>
    <dgm:cxn modelId="{8CF71678-CD8C-463B-85A4-7FB2488A5C7B}" type="presParOf" srcId="{4E6721A2-7E73-4743-A493-397809C686A1}" destId="{0057370A-7EED-45E0-B84B-52EBEE7E0FA4}" srcOrd="3" destOrd="0" presId="urn:microsoft.com/office/officeart/2005/8/layout/vProcess5"/>
    <dgm:cxn modelId="{CBAC9633-E703-4098-AB00-A2C5E9AD7B99}" type="presParOf" srcId="{4E6721A2-7E73-4743-A493-397809C686A1}" destId="{56D9B4C9-92C4-4E75-B7A6-4D94B32A0E66}" srcOrd="4" destOrd="0" presId="urn:microsoft.com/office/officeart/2005/8/layout/vProcess5"/>
    <dgm:cxn modelId="{D3F707E5-F2DD-4D20-8C61-2351EA3F8096}" type="presParOf" srcId="{4E6721A2-7E73-4743-A493-397809C686A1}" destId="{AB03C4F1-FD5E-47E7-B632-6C3F6CA471E1}" srcOrd="5" destOrd="0" presId="urn:microsoft.com/office/officeart/2005/8/layout/vProcess5"/>
    <dgm:cxn modelId="{BCCC0678-5110-442D-864C-A2666176EC38}" type="presParOf" srcId="{4E6721A2-7E73-4743-A493-397809C686A1}" destId="{8CBCCF9F-DD2B-4A73-9EE3-01E4E04F3716}" srcOrd="6" destOrd="0" presId="urn:microsoft.com/office/officeart/2005/8/layout/vProcess5"/>
    <dgm:cxn modelId="{E40B1FD9-222B-4EE8-B328-B525680858DB}" type="presParOf" srcId="{4E6721A2-7E73-4743-A493-397809C686A1}" destId="{12E6E555-B419-4088-8BD7-17EE8728997E}" srcOrd="7" destOrd="0" presId="urn:microsoft.com/office/officeart/2005/8/layout/vProcess5"/>
    <dgm:cxn modelId="{9C8C1CBE-8E46-4B19-B3B1-70D45AD1505D}" type="presParOf" srcId="{4E6721A2-7E73-4743-A493-397809C686A1}" destId="{936F6860-4810-4614-816C-69F3A3954D69}" srcOrd="8" destOrd="0" presId="urn:microsoft.com/office/officeart/2005/8/layout/vProcess5"/>
    <dgm:cxn modelId="{5F352E31-AF30-42EA-B112-2238E234A75F}" type="presParOf" srcId="{4E6721A2-7E73-4743-A493-397809C686A1}" destId="{224986BC-ACD2-478B-8A02-FC95755E85A4}" srcOrd="9" destOrd="0" presId="urn:microsoft.com/office/officeart/2005/8/layout/vProcess5"/>
    <dgm:cxn modelId="{2261F4F3-7F22-4D19-9B9E-AAA4499E7E68}" type="presParOf" srcId="{4E6721A2-7E73-4743-A493-397809C686A1}" destId="{4A7B9B96-E061-43C6-8717-157044DDBBFB}" srcOrd="10" destOrd="0" presId="urn:microsoft.com/office/officeart/2005/8/layout/vProcess5"/>
    <dgm:cxn modelId="{5FE471FF-F025-441F-9864-6533DF0AADB1}" type="presParOf" srcId="{4E6721A2-7E73-4743-A493-397809C686A1}" destId="{096D2482-87DB-4978-807F-CC8EFC813ED4}" srcOrd="11" destOrd="0" presId="urn:microsoft.com/office/officeart/2005/8/layout/vProcess5"/>
    <dgm:cxn modelId="{31910AE1-71C6-4226-9471-16655C1824D7}" type="presParOf" srcId="{4E6721A2-7E73-4743-A493-397809C686A1}" destId="{9414D562-7FA3-4434-8905-6DCFB7D0BFEA}" srcOrd="12" destOrd="0" presId="urn:microsoft.com/office/officeart/2005/8/layout/vProcess5"/>
    <dgm:cxn modelId="{FED4B7A4-0139-4AAC-BDAA-3BD22E4CB23D}" type="presParOf" srcId="{4E6721A2-7E73-4743-A493-397809C686A1}" destId="{D4DAD825-2BA6-4E44-A833-48829FC7522A}" srcOrd="13" destOrd="0" presId="urn:microsoft.com/office/officeart/2005/8/layout/vProcess5"/>
    <dgm:cxn modelId="{2B92ABA6-DE7A-4DEA-82F1-360275AC632D}" type="presParOf" srcId="{4E6721A2-7E73-4743-A493-397809C686A1}" destId="{186820C3-CFE0-4214-95FB-4B2683121C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8590-134E-4F9B-A2D5-BB3579939A6B}">
      <dsp:nvSpPr>
        <dsp:cNvPr id="0" name=""/>
        <dsp:cNvSpPr/>
      </dsp:nvSpPr>
      <dsp:spPr>
        <a:xfrm>
          <a:off x="0" y="0"/>
          <a:ext cx="5632704" cy="814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We will light fires</a:t>
          </a:r>
          <a:endParaRPr lang="en-US" sz="2600" kern="1200"/>
        </a:p>
      </dsp:txBody>
      <dsp:txXfrm>
        <a:off x="23854" y="23854"/>
        <a:ext cx="4658562" cy="766739"/>
      </dsp:txXfrm>
    </dsp:sp>
    <dsp:sp modelId="{62FF683A-DD6C-43E1-9E5C-CC227FDDA488}">
      <dsp:nvSpPr>
        <dsp:cNvPr id="0" name=""/>
        <dsp:cNvSpPr/>
      </dsp:nvSpPr>
      <dsp:spPr>
        <a:xfrm>
          <a:off x="420624" y="927564"/>
          <a:ext cx="5632704" cy="814447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Building dens</a:t>
          </a:r>
          <a:endParaRPr lang="en-US" sz="2600" kern="1200"/>
        </a:p>
      </dsp:txBody>
      <dsp:txXfrm>
        <a:off x="444478" y="951418"/>
        <a:ext cx="4634981" cy="766739"/>
      </dsp:txXfrm>
    </dsp:sp>
    <dsp:sp modelId="{0057370A-7EED-45E0-B84B-52EBEE7E0FA4}">
      <dsp:nvSpPr>
        <dsp:cNvPr id="0" name=""/>
        <dsp:cNvSpPr/>
      </dsp:nvSpPr>
      <dsp:spPr>
        <a:xfrm>
          <a:off x="841247" y="1855129"/>
          <a:ext cx="5632704" cy="81444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Learn About B.O.B </a:t>
          </a:r>
          <a:r>
            <a:rPr lang="en-GB" sz="2600" kern="1200" dirty="0"/>
            <a:t>–Bug Out Bag</a:t>
          </a:r>
          <a:endParaRPr lang="en-US" sz="2600" kern="1200" dirty="0"/>
        </a:p>
      </dsp:txBody>
      <dsp:txXfrm>
        <a:off x="865101" y="1878983"/>
        <a:ext cx="4634981" cy="766739"/>
      </dsp:txXfrm>
    </dsp:sp>
    <dsp:sp modelId="{56D9B4C9-92C4-4E75-B7A6-4D94B32A0E66}">
      <dsp:nvSpPr>
        <dsp:cNvPr id="0" name=""/>
        <dsp:cNvSpPr/>
      </dsp:nvSpPr>
      <dsp:spPr>
        <a:xfrm>
          <a:off x="1261871" y="2782694"/>
          <a:ext cx="5632704" cy="814447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Cooking</a:t>
          </a:r>
          <a:endParaRPr lang="en-US" sz="2600" kern="1200"/>
        </a:p>
      </dsp:txBody>
      <dsp:txXfrm>
        <a:off x="1285725" y="2806548"/>
        <a:ext cx="4634981" cy="766739"/>
      </dsp:txXfrm>
    </dsp:sp>
    <dsp:sp modelId="{AB03C4F1-FD5E-47E7-B632-6C3F6CA471E1}">
      <dsp:nvSpPr>
        <dsp:cNvPr id="0" name=""/>
        <dsp:cNvSpPr/>
      </dsp:nvSpPr>
      <dsp:spPr>
        <a:xfrm>
          <a:off x="1682495" y="3710258"/>
          <a:ext cx="5632704" cy="81444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Climbing</a:t>
          </a:r>
          <a:endParaRPr lang="en-US" sz="2600" kern="1200"/>
        </a:p>
      </dsp:txBody>
      <dsp:txXfrm>
        <a:off x="1706349" y="3734112"/>
        <a:ext cx="4634981" cy="766739"/>
      </dsp:txXfrm>
    </dsp:sp>
    <dsp:sp modelId="{8CBCCF9F-DD2B-4A73-9EE3-01E4E04F3716}">
      <dsp:nvSpPr>
        <dsp:cNvPr id="0" name=""/>
        <dsp:cNvSpPr/>
      </dsp:nvSpPr>
      <dsp:spPr>
        <a:xfrm>
          <a:off x="5103313" y="594998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222426" y="594998"/>
        <a:ext cx="291164" cy="398366"/>
      </dsp:txXfrm>
    </dsp:sp>
    <dsp:sp modelId="{12E6E555-B419-4088-8BD7-17EE8728997E}">
      <dsp:nvSpPr>
        <dsp:cNvPr id="0" name=""/>
        <dsp:cNvSpPr/>
      </dsp:nvSpPr>
      <dsp:spPr>
        <a:xfrm>
          <a:off x="5523937" y="1522563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43050" y="1522563"/>
        <a:ext cx="291164" cy="398366"/>
      </dsp:txXfrm>
    </dsp:sp>
    <dsp:sp modelId="{936F6860-4810-4614-816C-69F3A3954D69}">
      <dsp:nvSpPr>
        <dsp:cNvPr id="0" name=""/>
        <dsp:cNvSpPr/>
      </dsp:nvSpPr>
      <dsp:spPr>
        <a:xfrm>
          <a:off x="5944561" y="2436554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63674" y="2436554"/>
        <a:ext cx="291164" cy="398366"/>
      </dsp:txXfrm>
    </dsp:sp>
    <dsp:sp modelId="{224986BC-ACD2-478B-8A02-FC95755E85A4}">
      <dsp:nvSpPr>
        <dsp:cNvPr id="0" name=""/>
        <dsp:cNvSpPr/>
      </dsp:nvSpPr>
      <dsp:spPr>
        <a:xfrm>
          <a:off x="6365185" y="3373168"/>
          <a:ext cx="529390" cy="529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84298" y="3373168"/>
        <a:ext cx="291164" cy="39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7B083-3D4D-4A6C-8373-14F980783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D116B8-D2E4-4948-9E78-26FC462A4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4D8458-2A56-4E51-9F4D-A13A7788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B76CB-00F8-4A68-9E6D-14C85530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17A110-CCED-4A49-B0EF-C0EF892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4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1DA79D-1F15-4E57-A7C0-CEA21455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BABA1B-2045-4569-A999-97C831084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898F2-AA74-42B7-8C53-A3E6E50B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250CB1-6ADD-46F8-B825-4CD929B4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6A87D0-6D37-4D29-84FB-9764DC56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3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408E62-1AD5-48E8-A165-FA74DF366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3B5C92-7F7D-4243-B917-DE51DF9A3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437C71-F668-4815-8E05-7DAAB594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420F2-8CE5-45D7-8824-F2E73864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1ED14-769A-4475-B680-CC9A6376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4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71664-B8C8-4BE2-93ED-5D3DECB6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767BD-9AA3-4CA8-BAF0-2512EB2B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5C9AC-1A36-4677-840C-26E3EBFB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E373A2-CA10-4782-B5C4-C6B4C63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470C09-4330-4835-94DC-029C4CA5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2B3C3-835A-46BB-8F3C-01E5D53D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9DF57-0791-49D3-8D6D-46D55F51A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4FF1FE-6E88-415D-A89F-7F9F6870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B7CF5-0AB1-4881-B830-B0FDDE25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88F0AC-527E-4D29-9B0C-E24EBDCE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89F97-7441-4081-AA1A-70CD0865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78643-80A6-4FE8-9D13-AEADBFFB4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22A7B8-005E-46A6-95D8-636D25E2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8B5E7-AAAA-4087-A75C-379D47A9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D48C7-4A27-4B59-9320-62432BD8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474267-331A-43C0-BADE-A5B74276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E3194-34FF-4F43-9B32-6DAD9577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38215B-D902-4316-9780-2443662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77814E-AD8B-4136-AA6E-B33AFE273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09181A-8329-483A-A7E5-C241F002A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452A57-EBD8-4682-9243-F6B9A0FCA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E16CDE-926F-4DF3-9C55-DFA2E0CD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C67BE0-91F2-485A-BB6A-28374446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02BE6F-73C7-4E9A-AC76-B8C92497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B08E2-49E0-4520-9877-0C38EA48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7C9FBF-C4D5-4C28-B762-2C1E21ED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A833D7-54A0-4DBB-92F5-9BA26DBC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498BFE-67BC-441A-997E-880935FC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5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7F6C99-C7CB-43A0-B740-40C25862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7044B4-2579-4591-98DC-CA6AAB82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816681-C3A7-4E7D-BB21-04C66797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BB641-22AF-4CFD-944E-8C2EA4B1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EEA2A-F86B-4EE9-BAE1-98BE20EA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0C4C17-EF73-4CDC-B922-07F59095C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3E972-F18E-4A2D-A057-063B5157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E2EE01-5562-41A9-B8F2-C61F7FE9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5AC870-3D1B-4D15-93D3-C88FADA7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6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29E1B-81F0-4322-909F-0664C2BC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C924B0-4103-4A56-A0C7-37096EA15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30071C-7EE1-4BE3-B7C1-D5F78DF85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94D41A-024D-466A-8DE8-A7F6C210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0D42BD-FA30-499A-B863-01138C7F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6E554B-476C-4D89-8DF1-F5A25AE1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4E2FDA-63A8-48A5-989C-D9ADA551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23F15-D302-469B-80F4-CA4D6F7F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2AF01-1558-4AF1-98C7-304B8EFF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C85F-C98F-4EC1-AE38-8382E71196F2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CEDFE5-EB2B-4A78-907C-09B2219F4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0F6BCE-56F1-4448-B3EC-CBF1BD2D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C39E-207C-4420-9127-C8DDD31A0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3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5B747-025D-4438-A9DC-2F2AD59A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en-GB" sz="6600">
                <a:solidFill>
                  <a:schemeClr val="tx1">
                    <a:lumMod val="85000"/>
                    <a:lumOff val="15000"/>
                  </a:schemeClr>
                </a:solidFill>
              </a:rPr>
              <a:t>Survival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E7431F-C665-4253-83D2-D0C240889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By Paul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54649-514A-48A6-B61C-AAD9276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Rules and safety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579A3-A404-4495-988A-BDEAFBFB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Listen to the instructions. Your safety could depend on it!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Never hurt any living thing ( animals or humans)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134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35C2D-1859-4A23-B027-476FACF4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600">
                <a:solidFill>
                  <a:srgbClr val="FFFFFF"/>
                </a:solidFill>
              </a:rPr>
              <a:t>What we will be doing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0407C5E-4F14-4FC0-9D7B-1A8F4E18C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271058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85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5E8C9-B894-4602-84A5-295D26C8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 dirty="0"/>
              <a:t>Lighting fires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2691CC-4AB8-48AF-B822-EBF7F4E9E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2A3DD2-9813-44E8-BE88-57312D48A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78" r="2" b="2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A84EA4-D88D-48D1-B63B-836661521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We will be using a flint and steel to light the fires. You will need to gather tinder, twigs, small sticks and medium sticks.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6A8E1B4-B839-4C58-B08A-F0B094580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3DC07C-3631-477E-A3AA-4F7D6C01E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" r="11633" b="-3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644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6B9641-13A8-4F4F-85BD-F735B376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2" r="24237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F5BFF8-5691-472D-A224-BD93B11BB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2" r="-1" b="-1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86B21-4CE0-4001-9EF2-F85092A2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en-GB" sz="3600"/>
              <a:t>Building 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24CA0-E0CC-4B90-B399-6FFFF8DD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You can build a A-frame or a lean-to shelter/den</a:t>
            </a:r>
          </a:p>
          <a:p>
            <a:pPr marL="0" indent="0"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047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0CA87-CCE7-45BE-AC16-27E49EC1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rgbClr val="FFFFFF"/>
                </a:solidFill>
              </a:rPr>
              <a:t>Learning about </a:t>
            </a:r>
            <a:r>
              <a:rPr lang="en-GB" dirty="0">
                <a:solidFill>
                  <a:srgbClr val="FFFFFF"/>
                </a:solidFill>
              </a:rPr>
              <a:t>B.O.B –Bug Out Bag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1E6ADB-A236-42F9-8CD9-E0A14B40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52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EA2D9-D4E9-40B6-AB02-F45648204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B.O.B stands for bug out bag. It is a bag you can grab that has the essentials to survive 72 hours so 3 days one per person.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The essentials are</a:t>
            </a:r>
          </a:p>
          <a:p>
            <a:r>
              <a:rPr lang="en-GB" sz="1400" dirty="0">
                <a:solidFill>
                  <a:srgbClr val="FFFFFF"/>
                </a:solidFill>
              </a:rPr>
              <a:t>3 gallons of water</a:t>
            </a:r>
          </a:p>
          <a:p>
            <a:r>
              <a:rPr lang="en-GB" sz="1400" dirty="0">
                <a:solidFill>
                  <a:srgbClr val="FFFFFF"/>
                </a:solidFill>
              </a:rPr>
              <a:t>Food like beans, pasta and rice.</a:t>
            </a:r>
          </a:p>
          <a:p>
            <a:r>
              <a:rPr lang="en-GB" sz="1400" dirty="0">
                <a:solidFill>
                  <a:srgbClr val="FFFFFF"/>
                </a:solidFill>
              </a:rPr>
              <a:t>Clothing</a:t>
            </a:r>
          </a:p>
          <a:p>
            <a:r>
              <a:rPr lang="en-GB" sz="1400" dirty="0">
                <a:solidFill>
                  <a:srgbClr val="FFFFFF"/>
                </a:solidFill>
              </a:rPr>
              <a:t>Shelter like a tarp or a water proof sheet</a:t>
            </a:r>
          </a:p>
          <a:p>
            <a:r>
              <a:rPr lang="en-GB" sz="1400" dirty="0">
                <a:solidFill>
                  <a:srgbClr val="FFFFFF"/>
                </a:solidFill>
              </a:rPr>
              <a:t>A first aid kit</a:t>
            </a:r>
          </a:p>
          <a:p>
            <a:r>
              <a:rPr lang="en-GB" sz="1400" dirty="0">
                <a:solidFill>
                  <a:srgbClr val="FFFFFF"/>
                </a:solidFill>
              </a:rPr>
              <a:t>Water proof matches and a flint and steal</a:t>
            </a:r>
          </a:p>
          <a:p>
            <a:r>
              <a:rPr lang="en-GB" sz="1400" dirty="0">
                <a:solidFill>
                  <a:srgbClr val="FFFFFF"/>
                </a:solidFill>
              </a:rPr>
              <a:t>Flashlights</a:t>
            </a:r>
          </a:p>
          <a:p>
            <a:r>
              <a:rPr lang="en-GB" sz="1400" dirty="0">
                <a:solidFill>
                  <a:srgbClr val="FFFFFF"/>
                </a:solidFill>
              </a:rPr>
              <a:t> A pot and a </a:t>
            </a:r>
            <a:r>
              <a:rPr lang="en-GB" sz="1400" dirty="0" smtClean="0">
                <a:solidFill>
                  <a:srgbClr val="FFFFFF"/>
                </a:solidFill>
              </a:rPr>
              <a:t>canteen</a:t>
            </a:r>
            <a:endParaRPr lang="en-GB" sz="1400" dirty="0">
              <a:solidFill>
                <a:srgbClr val="FFFFFF"/>
              </a:solidFill>
            </a:endParaRPr>
          </a:p>
          <a:p>
            <a:endParaRPr lang="en-GB" sz="1400" dirty="0">
              <a:solidFill>
                <a:srgbClr val="FFFFFF"/>
              </a:solidFill>
            </a:endParaRPr>
          </a:p>
          <a:p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2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1BB1C-D1B2-4305-B554-B6C1D7EF7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5" r="1" b="36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12289D-4A70-41E9-962B-D2A8CBF42ACF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We will be making things like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Smoars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Nettle soup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hot chocolate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bread </a:t>
            </a:r>
            <a:r>
              <a:rPr lang="en-US" sz="2000" dirty="0">
                <a:solidFill>
                  <a:srgbClr val="FFFFFF"/>
                </a:solidFill>
              </a:rPr>
              <a:t>and </a:t>
            </a:r>
            <a:r>
              <a:rPr lang="en-US" sz="2000" dirty="0" smtClean="0">
                <a:solidFill>
                  <a:srgbClr val="FFFFFF"/>
                </a:solidFill>
              </a:rPr>
              <a:t>jam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C0D33F-5D0B-4C3F-B718-68F694D7876A}"/>
              </a:ext>
            </a:extLst>
          </p:cNvPr>
          <p:cNvSpPr txBox="1"/>
          <p:nvPr/>
        </p:nvSpPr>
        <p:spPr>
          <a:xfrm>
            <a:off x="2475768" y="5062201"/>
            <a:ext cx="276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150022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1AAC0-E4C8-4F1C-B191-E9BD782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GB"/>
              <a:t>Climbing</a:t>
            </a:r>
            <a:endParaRPr lang="en-GB" dirty="0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DDB667-7604-47DF-8A84-357424F56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" r="-2" b="-2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DEE51F-57FB-4BE1-859E-983F06D0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1" r="20947" b="-1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F660D8-9075-4A42-A6D8-05C3D694B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38" r="3" b="18044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31DD03-BE5B-4A1B-90CC-94F0EF1E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We will be climbing on trees. We will be climbing two different ways on the branches and climbing with a rope having the rope around the tree and your waist like in some movies.</a:t>
            </a:r>
          </a:p>
        </p:txBody>
      </p:sp>
    </p:spTree>
    <p:extLst>
      <p:ext uri="{BB962C8B-B14F-4D97-AF65-F5344CB8AC3E}">
        <p14:creationId xmlns:p14="http://schemas.microsoft.com/office/powerpoint/2010/main" val="66085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1" y="3938527"/>
            <a:ext cx="2873828" cy="2223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1" y="706901"/>
            <a:ext cx="3009738" cy="2334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1" y="793343"/>
            <a:ext cx="2882011" cy="2161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00" y="718720"/>
            <a:ext cx="3081005" cy="23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1" y="3778507"/>
            <a:ext cx="32512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6" y="3784619"/>
            <a:ext cx="2854211" cy="21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222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Survival club</vt:lpstr>
      <vt:lpstr>Rules and safety</vt:lpstr>
      <vt:lpstr>What we will be doing</vt:lpstr>
      <vt:lpstr>Lighting fires</vt:lpstr>
      <vt:lpstr>Building dens</vt:lpstr>
      <vt:lpstr>Learning about B.O.B –Bug Out Bag</vt:lpstr>
      <vt:lpstr>PowerPoint Presentation</vt:lpstr>
      <vt:lpstr>Climbing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club</dc:title>
  <dc:creator>Paul Storey</dc:creator>
  <cp:lastModifiedBy>Paul Storey</cp:lastModifiedBy>
  <cp:revision>7</cp:revision>
  <dcterms:created xsi:type="dcterms:W3CDTF">2019-02-13T21:29:12Z</dcterms:created>
  <dcterms:modified xsi:type="dcterms:W3CDTF">2019-03-05T14:18:32Z</dcterms:modified>
</cp:coreProperties>
</file>