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31" r:id="rId4"/>
    <p:sldId id="330" r:id="rId5"/>
    <p:sldId id="329" r:id="rId6"/>
    <p:sldId id="328" r:id="rId7"/>
    <p:sldId id="327" r:id="rId8"/>
    <p:sldId id="326" r:id="rId9"/>
    <p:sldId id="305" r:id="rId10"/>
    <p:sldId id="304" r:id="rId11"/>
    <p:sldId id="314" r:id="rId12"/>
    <p:sldId id="313" r:id="rId13"/>
    <p:sldId id="312" r:id="rId14"/>
    <p:sldId id="303" r:id="rId15"/>
    <p:sldId id="302" r:id="rId16"/>
    <p:sldId id="257" r:id="rId17"/>
    <p:sldId id="279" r:id="rId18"/>
    <p:sldId id="281" r:id="rId19"/>
    <p:sldId id="282" r:id="rId20"/>
    <p:sldId id="280" r:id="rId21"/>
    <p:sldId id="258" r:id="rId22"/>
    <p:sldId id="259" r:id="rId23"/>
    <p:sldId id="260" r:id="rId24"/>
    <p:sldId id="261" r:id="rId25"/>
    <p:sldId id="262" r:id="rId26"/>
    <p:sldId id="285" r:id="rId27"/>
    <p:sldId id="284" r:id="rId28"/>
    <p:sldId id="283" r:id="rId29"/>
    <p:sldId id="263" r:id="rId30"/>
    <p:sldId id="264" r:id="rId31"/>
    <p:sldId id="323" r:id="rId32"/>
    <p:sldId id="322" r:id="rId33"/>
    <p:sldId id="321" r:id="rId34"/>
    <p:sldId id="265" r:id="rId35"/>
    <p:sldId id="325" r:id="rId36"/>
    <p:sldId id="324" r:id="rId37"/>
    <p:sldId id="286" r:id="rId38"/>
    <p:sldId id="317" r:id="rId39"/>
    <p:sldId id="316" r:id="rId40"/>
    <p:sldId id="315" r:id="rId41"/>
    <p:sldId id="291" r:id="rId42"/>
    <p:sldId id="290" r:id="rId43"/>
    <p:sldId id="289" r:id="rId44"/>
    <p:sldId id="288" r:id="rId45"/>
    <p:sldId id="311" r:id="rId46"/>
    <p:sldId id="287" r:id="rId47"/>
    <p:sldId id="268" r:id="rId48"/>
    <p:sldId id="320" r:id="rId49"/>
    <p:sldId id="319" r:id="rId50"/>
    <p:sldId id="318" r:id="rId51"/>
    <p:sldId id="269" r:id="rId52"/>
    <p:sldId id="270" r:id="rId53"/>
    <p:sldId id="271" r:id="rId54"/>
    <p:sldId id="310" r:id="rId55"/>
    <p:sldId id="309" r:id="rId56"/>
    <p:sldId id="272" r:id="rId57"/>
    <p:sldId id="273" r:id="rId58"/>
    <p:sldId id="308" r:id="rId59"/>
    <p:sldId id="307" r:id="rId60"/>
    <p:sldId id="274" r:id="rId61"/>
    <p:sldId id="275" r:id="rId62"/>
    <p:sldId id="276" r:id="rId63"/>
    <p:sldId id="277" r:id="rId64"/>
    <p:sldId id="297" r:id="rId65"/>
    <p:sldId id="296" r:id="rId66"/>
    <p:sldId id="295" r:id="rId67"/>
    <p:sldId id="294" r:id="rId68"/>
    <p:sldId id="293" r:id="rId69"/>
    <p:sldId id="292" r:id="rId70"/>
    <p:sldId id="278" r:id="rId71"/>
    <p:sldId id="298" r:id="rId72"/>
    <p:sldId id="299" r:id="rId73"/>
    <p:sldId id="300" r:id="rId74"/>
    <p:sldId id="30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2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7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0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2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65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1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4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1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0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4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7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8C13-ECF1-4286-82C7-7022A7EB8BE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CB39-A7FF-4730-9D8F-3BAA0BE62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9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85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77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08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16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35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46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48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5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6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91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0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0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2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2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1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9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08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5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7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3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4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4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3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5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98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8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9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5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5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7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4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58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3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1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5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3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2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8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2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4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37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7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6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2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0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3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19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1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0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8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2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69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025" y="2967335"/>
            <a:ext cx="638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Our New Greenhouse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59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</Words>
  <Application>Microsoft Office PowerPoint</Application>
  <PresentationFormat>On-screen Show (4:3)</PresentationFormat>
  <Paragraphs>15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Dale</dc:creator>
  <cp:lastModifiedBy>Paula Dale</cp:lastModifiedBy>
  <cp:revision>3</cp:revision>
  <dcterms:created xsi:type="dcterms:W3CDTF">2018-09-05T16:16:07Z</dcterms:created>
  <dcterms:modified xsi:type="dcterms:W3CDTF">2018-09-05T16:41:30Z</dcterms:modified>
</cp:coreProperties>
</file>