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8359-CAA4-4BC6-AF11-7B5BC313F4F0}" type="datetimeFigureOut">
              <a:rPr lang="en-GB" smtClean="0"/>
              <a:t>22/02/2017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B9D3-77D9-433A-918E-670441F0212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8359-CAA4-4BC6-AF11-7B5BC313F4F0}" type="datetimeFigureOut">
              <a:rPr lang="en-GB" smtClean="0"/>
              <a:t>22/02/2017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B9D3-77D9-433A-918E-670441F0212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8359-CAA4-4BC6-AF11-7B5BC313F4F0}" type="datetimeFigureOut">
              <a:rPr lang="en-GB" smtClean="0"/>
              <a:t>22/02/2017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B9D3-77D9-433A-918E-670441F0212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8359-CAA4-4BC6-AF11-7B5BC313F4F0}" type="datetimeFigureOut">
              <a:rPr lang="en-GB" smtClean="0"/>
              <a:t>22/02/2017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B9D3-77D9-433A-918E-670441F0212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8359-CAA4-4BC6-AF11-7B5BC313F4F0}" type="datetimeFigureOut">
              <a:rPr lang="en-GB" smtClean="0"/>
              <a:t>22/02/2017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B9D3-77D9-433A-918E-670441F0212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8359-CAA4-4BC6-AF11-7B5BC313F4F0}" type="datetimeFigureOut">
              <a:rPr lang="en-GB" smtClean="0"/>
              <a:t>22/02/2017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B9D3-77D9-433A-918E-670441F0212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8359-CAA4-4BC6-AF11-7B5BC313F4F0}" type="datetimeFigureOut">
              <a:rPr lang="en-GB" smtClean="0"/>
              <a:t>22/02/2017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B9D3-77D9-433A-918E-670441F0212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8359-CAA4-4BC6-AF11-7B5BC313F4F0}" type="datetimeFigureOut">
              <a:rPr lang="en-GB" smtClean="0"/>
              <a:t>22/02/2017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B9D3-77D9-433A-918E-670441F0212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8359-CAA4-4BC6-AF11-7B5BC313F4F0}" type="datetimeFigureOut">
              <a:rPr lang="en-GB" smtClean="0"/>
              <a:t>22/02/2017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B9D3-77D9-433A-918E-670441F0212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8359-CAA4-4BC6-AF11-7B5BC313F4F0}" type="datetimeFigureOut">
              <a:rPr lang="en-GB" smtClean="0"/>
              <a:t>22/02/2017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B9D3-77D9-433A-918E-670441F02120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B8359-CAA4-4BC6-AF11-7B5BC313F4F0}" type="datetimeFigureOut">
              <a:rPr lang="en-GB" smtClean="0"/>
              <a:t>22/02/2017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6DB9D3-77D9-433A-918E-670441F02120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06B8359-CAA4-4BC6-AF11-7B5BC313F4F0}" type="datetimeFigureOut">
              <a:rPr lang="en-GB" smtClean="0"/>
              <a:t>22/02/2017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76DB9D3-77D9-433A-918E-670441F02120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By bailey  </a:t>
            </a:r>
            <a:r>
              <a:rPr lang="en-GB" dirty="0" err="1" smtClean="0"/>
              <a:t>olivia</a:t>
            </a:r>
            <a:r>
              <a:rPr lang="en-GB" dirty="0" smtClean="0"/>
              <a:t> molly </a:t>
            </a:r>
            <a:r>
              <a:rPr lang="en-GB" dirty="0" err="1" smtClean="0"/>
              <a:t>james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flood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6552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it.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When river get high and coved the land.</a:t>
            </a:r>
            <a:endParaRPr lang="en-GB" dirty="0"/>
          </a:p>
        </p:txBody>
      </p:sp>
      <p:pic>
        <p:nvPicPr>
          <p:cNvPr id="1026" name="Picture 2" descr="C:\Users\gw14patrickbailey.EDU\AppData\Local\Microsoft\Windows\Temporary Internet Files\Content.IE5\6ZSY745V\6177552026_5b9a25f703_z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908" y="2492896"/>
            <a:ext cx="2551832" cy="170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gw14patrickbailey.EDU\AppData\Local\Microsoft\Windows\Temporary Internet Files\Content.IE5\6ZSY745V\Flood_2007_-_Taxi_drowned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501008"/>
            <a:ext cx="2252273" cy="1781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347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made it?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A flood is when a lot of </a:t>
            </a:r>
            <a:r>
              <a:rPr lang="en-GB" dirty="0" err="1" smtClean="0"/>
              <a:t>hevy</a:t>
            </a:r>
            <a:r>
              <a:rPr lang="en-GB" dirty="0" smtClean="0"/>
              <a:t> rain </a:t>
            </a:r>
            <a:r>
              <a:rPr lang="en-GB" dirty="0" err="1" smtClean="0"/>
              <a:t>fils</a:t>
            </a:r>
            <a:r>
              <a:rPr lang="en-GB" dirty="0" smtClean="0"/>
              <a:t> up the river     high .  </a:t>
            </a:r>
            <a:endParaRPr lang="en-GB" dirty="0"/>
          </a:p>
        </p:txBody>
      </p:sp>
      <p:pic>
        <p:nvPicPr>
          <p:cNvPr id="2050" name="Picture 2" descr="C:\Users\gw14patrickbailey.EDU\AppData\Local\Microsoft\Windows\Temporary Internet Files\Content.IE5\DTO93LBL\map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16832"/>
            <a:ext cx="2985120" cy="223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gw14patrickbailey.EDU\AppData\Local\Microsoft\Windows\Temporary Internet Files\Content.IE5\D8ZBSNFP\300px-Arnold_River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484784"/>
            <a:ext cx="3810000" cy="2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1819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damage can it do?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It can rip your roof of.</a:t>
            </a:r>
          </a:p>
          <a:p>
            <a:r>
              <a:rPr lang="en-GB" dirty="0" smtClean="0"/>
              <a:t>It can brake </a:t>
            </a:r>
            <a:r>
              <a:rPr lang="en-GB" dirty="0" err="1" smtClean="0"/>
              <a:t>aleltrcs</a:t>
            </a:r>
            <a:r>
              <a:rPr lang="en-GB" dirty="0" smtClean="0"/>
              <a:t>.</a:t>
            </a:r>
          </a:p>
          <a:p>
            <a:endParaRPr lang="en-GB" dirty="0"/>
          </a:p>
        </p:txBody>
      </p:sp>
      <p:pic>
        <p:nvPicPr>
          <p:cNvPr id="3074" name="Picture 2" descr="C:\Users\gw14patrickbailey.EDU\AppData\Local\Microsoft\Windows\Temporary Internet Files\Content.IE5\6ZSY745V\1278873_c4d86fd2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1833"/>
            <a:ext cx="3919984" cy="2939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gw14patrickbailey.EDU\AppData\Local\Microsoft\Windows\Temporary Internet Files\Content.IE5\3WU6XIVP\Bear_Island_Flood_Damage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91981"/>
            <a:ext cx="3743568" cy="2795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8412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CAN WE DO?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Evacuate.</a:t>
            </a:r>
          </a:p>
          <a:p>
            <a:r>
              <a:rPr lang="en-GB" dirty="0"/>
              <a:t> </a:t>
            </a:r>
            <a:r>
              <a:rPr lang="en-GB" dirty="0" smtClean="0"/>
              <a:t>Move furniture upstairs.</a:t>
            </a:r>
          </a:p>
          <a:p>
            <a:r>
              <a:rPr lang="en-GB" dirty="0" smtClean="0"/>
              <a:t>Build a dam.</a:t>
            </a:r>
          </a:p>
          <a:p>
            <a:r>
              <a:rPr lang="en-GB" dirty="0" smtClean="0"/>
              <a:t>Block your door with sand bags.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12971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57</TotalTime>
  <Words>79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Slipstream</vt:lpstr>
      <vt:lpstr>flood</vt:lpstr>
      <vt:lpstr>What is it.</vt:lpstr>
      <vt:lpstr>What made it?</vt:lpstr>
      <vt:lpstr>What damage can it do?</vt:lpstr>
      <vt:lpstr>WHAT CAN WE DO? </vt:lpstr>
    </vt:vector>
  </TitlesOfParts>
  <Company>Altiris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flood</dc:title>
  <dc:creator>Bailey Patrick</dc:creator>
  <cp:lastModifiedBy>Bailey Patrick</cp:lastModifiedBy>
  <cp:revision>6</cp:revision>
  <dcterms:created xsi:type="dcterms:W3CDTF">2017-02-22T13:34:53Z</dcterms:created>
  <dcterms:modified xsi:type="dcterms:W3CDTF">2017-02-22T14:32:02Z</dcterms:modified>
</cp:coreProperties>
</file>