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75B7E5-A6A5-48F5-A80E-0C53C7C541C2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B3D8D7-5D4F-4D33-9E14-35726D3CBAE5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/>
              <a:t>drought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dirty="0" err="1" smtClean="0"/>
              <a:t>hannah,ori,kaitlyn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17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drought?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drought is wen it has not rained for a long time.</a:t>
            </a:r>
          </a:p>
          <a:p>
            <a:r>
              <a:rPr lang="en-GB" dirty="0" smtClean="0"/>
              <a:t>The ground gets like dry dust.</a:t>
            </a:r>
            <a:endParaRPr lang="en-GB" dirty="0"/>
          </a:p>
        </p:txBody>
      </p:sp>
      <p:pic>
        <p:nvPicPr>
          <p:cNvPr id="2050" name="Picture 2" descr="C:\Users\gw14storeyhannah\AppData\Local\Microsoft\Windows\Temporary Internet Files\Content.IE5\QA3WGQ7G\drought-boa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35454"/>
            <a:ext cx="3347864" cy="21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w14storeyhannah\AppData\Local\Microsoft\Windows\Temporary Internet Files\Content.IE5\Q0B6K4S3\drough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03734"/>
            <a:ext cx="4045456" cy="24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damage can it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was a drought so bad it broke down a farm.</a:t>
            </a:r>
          </a:p>
          <a:p>
            <a:r>
              <a:rPr lang="en-GB" dirty="0" smtClean="0"/>
              <a:t>Sometimes it can start forest fires and make animals </a:t>
            </a:r>
            <a:r>
              <a:rPr lang="en-GB" dirty="0" err="1" smtClean="0"/>
              <a:t>passaway</a:t>
            </a:r>
            <a:r>
              <a:rPr lang="en-GB" dirty="0" smtClean="0"/>
              <a:t>.</a:t>
            </a:r>
          </a:p>
        </p:txBody>
      </p:sp>
      <p:pic>
        <p:nvPicPr>
          <p:cNvPr id="3074" name="Picture 2" descr="C:\Users\gw14storeyhannah\AppData\Local\Microsoft\Windows\Temporary Internet Files\Content.IE5\MBWHUU5J\paarched-lan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7207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w14storeyhannah\AppData\Local\Microsoft\Windows\Temporary Internet Files\Content.IE5\VPDLSZA7\sun_clipart_1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1128"/>
            <a:ext cx="1552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w14storeyhannah\AppData\Local\Microsoft\Windows\Temporary Internet Files\Content.IE5\QA3WGQ7G\drought-thirsty-wat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94842"/>
            <a:ext cx="2128811" cy="159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we do?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498080" cy="4800600"/>
          </a:xfrm>
        </p:spPr>
        <p:txBody>
          <a:bodyPr/>
          <a:lstStyle/>
          <a:p>
            <a:r>
              <a:rPr lang="en-GB" dirty="0" smtClean="0"/>
              <a:t>We can use less water.</a:t>
            </a:r>
          </a:p>
          <a:p>
            <a:endParaRPr lang="en-GB" dirty="0"/>
          </a:p>
          <a:p>
            <a:r>
              <a:rPr lang="en-GB" dirty="0" smtClean="0"/>
              <a:t>We can send out fire planes to put out forest fire.</a:t>
            </a:r>
          </a:p>
        </p:txBody>
      </p:sp>
      <p:pic>
        <p:nvPicPr>
          <p:cNvPr id="4098" name="Picture 2" descr="C:\Users\gw14storeyhannah\AppData\Local\Microsoft\Windows\Temporary Internet Files\Content.IE5\MBWHUU5J\hosepipe-b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59630" y="5333429"/>
            <a:ext cx="2304257" cy="152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w14storeyhannah\AppData\Local\Microsoft\Windows\Temporary Internet Files\Content.IE5\Q0B6K4S3\fish1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005064"/>
            <a:ext cx="2945904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gw14storeyhannah\AppData\Local\Microsoft\Windows\Temporary Internet Files\Content.IE5\VPDLSZA7\firefighter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2095" flipV="1">
            <a:off x="6552946" y="4309537"/>
            <a:ext cx="2304257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</TotalTime>
  <Words>80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Solstice</vt:lpstr>
      <vt:lpstr>drought</vt:lpstr>
      <vt:lpstr>What is a drought?</vt:lpstr>
      <vt:lpstr>What damage can it do?</vt:lpstr>
      <vt:lpstr>What can we do? </vt:lpstr>
    </vt:vector>
  </TitlesOfParts>
  <Company>Altiris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</dc:title>
  <dc:creator>Hannah Jessica Storey</dc:creator>
  <cp:lastModifiedBy>Hannah Jessica Storey</cp:lastModifiedBy>
  <cp:revision>6</cp:revision>
  <dcterms:created xsi:type="dcterms:W3CDTF">2017-02-22T13:32:20Z</dcterms:created>
  <dcterms:modified xsi:type="dcterms:W3CDTF">2017-02-22T14:31:11Z</dcterms:modified>
</cp:coreProperties>
</file>