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AA41-49B0-499B-A434-5BBFA7108EE0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C5FB-9E38-46D2-A615-4755D7ACF4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528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AA41-49B0-499B-A434-5BBFA7108EE0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C5FB-9E38-46D2-A615-4755D7ACF4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471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AA41-49B0-499B-A434-5BBFA7108EE0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C5FB-9E38-46D2-A615-4755D7ACF4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59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AA41-49B0-499B-A434-5BBFA7108EE0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C5FB-9E38-46D2-A615-4755D7ACF4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845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AA41-49B0-499B-A434-5BBFA7108EE0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C5FB-9E38-46D2-A615-4755D7ACF4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98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AA41-49B0-499B-A434-5BBFA7108EE0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C5FB-9E38-46D2-A615-4755D7ACF4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77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AA41-49B0-499B-A434-5BBFA7108EE0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C5FB-9E38-46D2-A615-4755D7ACF4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673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AA41-49B0-499B-A434-5BBFA7108EE0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C5FB-9E38-46D2-A615-4755D7ACF4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621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AA41-49B0-499B-A434-5BBFA7108EE0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C5FB-9E38-46D2-A615-4755D7ACF4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690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AA41-49B0-499B-A434-5BBFA7108EE0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C5FB-9E38-46D2-A615-4755D7ACF4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878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AA41-49B0-499B-A434-5BBFA7108EE0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C5FB-9E38-46D2-A615-4755D7ACF4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582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FAA41-49B0-499B-A434-5BBFA7108EE0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AC5FB-9E38-46D2-A615-4755D7ACF4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49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AlphabetSoup Tilt BT" panose="04020905020B06060204" pitchFamily="82" charset="0"/>
              </a:rPr>
              <a:t>Tornado</a:t>
            </a:r>
            <a:endParaRPr lang="en-GB" dirty="0">
              <a:latin typeface="AlphabetSoup Tilt BT" panose="04020905020B06060204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Orla ,</a:t>
            </a:r>
            <a:r>
              <a:rPr lang="en-GB" dirty="0"/>
              <a:t> </a:t>
            </a:r>
            <a:r>
              <a:rPr lang="en-GB" dirty="0" smtClean="0"/>
              <a:t>Rhys, Freddie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8230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tornado?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704" y="1814353"/>
            <a:ext cx="8229600" cy="4525963"/>
          </a:xfrm>
        </p:spPr>
        <p:txBody>
          <a:bodyPr/>
          <a:lstStyle/>
          <a:p>
            <a:r>
              <a:rPr lang="en-GB" dirty="0" smtClean="0"/>
              <a:t>A tornado is a violent windstorm.</a:t>
            </a:r>
          </a:p>
          <a:p>
            <a:r>
              <a:rPr lang="en-GB" dirty="0" smtClean="0"/>
              <a:t>Tornado alley is a place with over </a:t>
            </a:r>
            <a:r>
              <a:rPr lang="en-GB" dirty="0" smtClean="0"/>
              <a:t>lots of tornadoes in </a:t>
            </a:r>
            <a:r>
              <a:rPr lang="en-GB" dirty="0" err="1" smtClean="0"/>
              <a:t>america</a:t>
            </a:r>
            <a:r>
              <a:rPr lang="en-GB" smtClean="0"/>
              <a:t>.</a:t>
            </a:r>
            <a:endParaRPr lang="en-GB" dirty="0"/>
          </a:p>
        </p:txBody>
      </p:sp>
      <p:pic>
        <p:nvPicPr>
          <p:cNvPr id="1026" name="Picture 2" descr="C:\Users\gw14clarkorla\AppData\Local\Microsoft\Windows\Temporary Internet Files\Content.IE5\9RM6B6T2\Tornado_in_southwestern_Oklahoma_on_November_7,_201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573016"/>
            <a:ext cx="4472059" cy="291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557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makes it happen?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is made out of hot air and wind.</a:t>
            </a:r>
          </a:p>
          <a:p>
            <a:r>
              <a:rPr lang="en-GB" dirty="0" smtClean="0"/>
              <a:t>A tornado forms when winds start to </a:t>
            </a:r>
            <a:r>
              <a:rPr lang="en-GB" dirty="0" err="1" smtClean="0"/>
              <a:t>whirlround</a:t>
            </a:r>
            <a:r>
              <a:rPr lang="en-GB" dirty="0" smtClean="0"/>
              <a:t> at bottom of a thunder.</a:t>
            </a:r>
            <a:endParaRPr lang="en-GB" dirty="0"/>
          </a:p>
        </p:txBody>
      </p:sp>
      <p:pic>
        <p:nvPicPr>
          <p:cNvPr id="2050" name="Picture 2" descr="C:\Users\gw14clarkorla\AppData\Local\Microsoft\Windows\Temporary Internet Files\Content.IE5\9RM6B6T2\Tornado0_-_NOAA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0734" y="4437112"/>
            <a:ext cx="3384377" cy="2280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gw14clarkorla\AppData\Local\Microsoft\Windows\Temporary Internet Files\Content.IE5\0VF1L9OD\tormenta-foto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28147"/>
            <a:ext cx="5080000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4707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damage can it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tornado can damage a house and car.</a:t>
            </a:r>
            <a:endParaRPr lang="en-GB" dirty="0"/>
          </a:p>
        </p:txBody>
      </p:sp>
      <p:pic>
        <p:nvPicPr>
          <p:cNvPr id="3074" name="Picture 2" descr="C:\Users\gw14clarkorla\AppData\Local\Microsoft\Windows\Temporary Internet Files\Content.IE5\9RM6B6T2\tornadobanan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575" y="2794000"/>
            <a:ext cx="29337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1420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can we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Dig a hole in the ground.</a:t>
            </a:r>
          </a:p>
          <a:p>
            <a:r>
              <a:rPr lang="en-GB" dirty="0" smtClean="0"/>
              <a:t>We can go in a </a:t>
            </a:r>
            <a:r>
              <a:rPr lang="en-GB" dirty="0" err="1" smtClean="0"/>
              <a:t>basment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4098" name="Picture 2" descr="C:\Users\gw14clarkorla\AppData\Local\Microsoft\Windows\Temporary Internet Files\Content.IE5\9RM6B6T2\tornado__3d_blender_2_62__by_tomwalks-d4wyi0p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068960"/>
            <a:ext cx="3551659" cy="3529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5452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95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Tornado</vt:lpstr>
      <vt:lpstr>What is a tornado?</vt:lpstr>
      <vt:lpstr>What makes it happen?</vt:lpstr>
      <vt:lpstr>What damage can it do?</vt:lpstr>
      <vt:lpstr>What can we do?</vt:lpstr>
    </vt:vector>
  </TitlesOfParts>
  <Company>Altiris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Tornado</dc:title>
  <dc:creator>Orla Clark</dc:creator>
  <cp:lastModifiedBy>Rhiannon Stapleton</cp:lastModifiedBy>
  <cp:revision>8</cp:revision>
  <dcterms:created xsi:type="dcterms:W3CDTF">2017-02-22T13:31:02Z</dcterms:created>
  <dcterms:modified xsi:type="dcterms:W3CDTF">2017-03-03T15:30:06Z</dcterms:modified>
</cp:coreProperties>
</file>