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30E2-281F-426E-B009-E128C88156DB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FD45-5E5D-46A8-972E-045573C910C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30E2-281F-426E-B009-E128C88156DB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FD45-5E5D-46A8-972E-045573C910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30E2-281F-426E-B009-E128C88156DB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FD45-5E5D-46A8-972E-045573C910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30E2-281F-426E-B009-E128C88156DB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FD45-5E5D-46A8-972E-045573C910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30E2-281F-426E-B009-E128C88156DB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F2EFD45-5E5D-46A8-972E-045573C910C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30E2-281F-426E-B009-E128C88156DB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FD45-5E5D-46A8-972E-045573C910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30E2-281F-426E-B009-E128C88156DB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FD45-5E5D-46A8-972E-045573C910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30E2-281F-426E-B009-E128C88156DB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FD45-5E5D-46A8-972E-045573C910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30E2-281F-426E-B009-E128C88156DB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FD45-5E5D-46A8-972E-045573C910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30E2-281F-426E-B009-E128C88156DB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FD45-5E5D-46A8-972E-045573C910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30E2-281F-426E-B009-E128C88156DB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EFD45-5E5D-46A8-972E-045573C910C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A330E2-281F-426E-B009-E128C88156DB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2EFD45-5E5D-46A8-972E-045573C910C2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000" dirty="0" smtClean="0">
                <a:latin typeface="+mn-lt"/>
              </a:rPr>
              <a:t>Tornado</a:t>
            </a:r>
            <a:endParaRPr lang="en-GB" sz="6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</a:t>
            </a:r>
            <a:r>
              <a:rPr lang="en-GB" dirty="0" err="1" smtClean="0"/>
              <a:t>liam</a:t>
            </a:r>
            <a:r>
              <a:rPr lang="en-GB" dirty="0" smtClean="0"/>
              <a:t>  </a:t>
            </a:r>
            <a:r>
              <a:rPr lang="en-GB" dirty="0" err="1" smtClean="0"/>
              <a:t>liamT</a:t>
            </a:r>
            <a:r>
              <a:rPr lang="en-GB" dirty="0" smtClean="0"/>
              <a:t> and Riley</a:t>
            </a:r>
            <a:endParaRPr lang="en-GB" dirty="0"/>
          </a:p>
        </p:txBody>
      </p:sp>
      <p:pic>
        <p:nvPicPr>
          <p:cNvPr id="5123" name="Picture 3" descr="C:\Users\gw14connellyliam\AppData\Local\Microsoft\Windows\Temporary Internet Files\Content.IE5\SUBDPEFH\tornad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3056"/>
            <a:ext cx="2538984" cy="253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68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it tornado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tornado is violent wind what  spins in a  </a:t>
            </a:r>
            <a:r>
              <a:rPr lang="en-GB" dirty="0" err="1" smtClean="0"/>
              <a:t>sercel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7" name="Picture 3" descr="C:\Users\gw14connellyliam\AppData\Local\Microsoft\Windows\Temporary Internet Files\Content.IE5\RTQSCIIO\4531_picture_of_an_angry_tornad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76872"/>
            <a:ext cx="1928813" cy="153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gw14connellyliam\AppData\Local\Microsoft\Windows\Temporary Internet Files\Content.IE5\CGVBY14W\tornado_warning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293096"/>
            <a:ext cx="273367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90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what makes it happen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Wind spins around at the bottom of a thunder</a:t>
            </a:r>
          </a:p>
          <a:p>
            <a:r>
              <a:rPr lang="en-GB" dirty="0" smtClean="0"/>
              <a:t>Cloud.</a:t>
            </a:r>
            <a:endParaRPr lang="en-GB" dirty="0"/>
          </a:p>
        </p:txBody>
      </p:sp>
      <p:pic>
        <p:nvPicPr>
          <p:cNvPr id="2052" name="Picture 4" descr="C:\Users\gw14connellyliam\AppData\Local\Microsoft\Windows\Temporary Internet Files\Content.IE5\SUBDPEFH\tornado_of_hate_by_grotezko-d3gskm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50364"/>
            <a:ext cx="2743200" cy="255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22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damage can it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 tornado can  lift up a </a:t>
            </a:r>
            <a:r>
              <a:rPr lang="en-GB" dirty="0" err="1" smtClean="0"/>
              <a:t>houes</a:t>
            </a:r>
            <a:r>
              <a:rPr lang="en-GB" dirty="0" smtClean="0"/>
              <a:t> and car.</a:t>
            </a:r>
            <a:endParaRPr lang="en-GB" dirty="0"/>
          </a:p>
        </p:txBody>
      </p:sp>
      <p:pic>
        <p:nvPicPr>
          <p:cNvPr id="4099" name="Picture 3" descr="C:\Users\gw14connellyliam\AppData\Local\Microsoft\Windows\Temporary Internet Files\Content.IE5\RTQSCIIO\tornado__3d_blender_2_62__by_tomwalks-d4wyi0p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2983260" cy="736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65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 can we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Hide under ground in a cellar</a:t>
            </a:r>
            <a:endParaRPr lang="en-GB" dirty="0"/>
          </a:p>
        </p:txBody>
      </p:sp>
      <p:pic>
        <p:nvPicPr>
          <p:cNvPr id="3074" name="Picture 2" descr="C:\Users\gw14connellyliam\AppData\Local\Microsoft\Windows\Temporary Internet Files\Content.IE5\CGVBY14W\log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5667">
            <a:off x="1194729" y="3647847"/>
            <a:ext cx="3527728" cy="329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895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65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Tornado</vt:lpstr>
      <vt:lpstr>What is it tornado ?</vt:lpstr>
      <vt:lpstr> what makes it happen</vt:lpstr>
      <vt:lpstr>What damage can it do?</vt:lpstr>
      <vt:lpstr>What  can we do?</vt:lpstr>
    </vt:vector>
  </TitlesOfParts>
  <Company>Altiris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Tornado</dc:title>
  <dc:creator>Liam Connelly</dc:creator>
  <cp:lastModifiedBy>Liam Connelly</cp:lastModifiedBy>
  <cp:revision>6</cp:revision>
  <dcterms:created xsi:type="dcterms:W3CDTF">2017-02-22T13:30:38Z</dcterms:created>
  <dcterms:modified xsi:type="dcterms:W3CDTF">2017-02-22T14:28:56Z</dcterms:modified>
</cp:coreProperties>
</file>