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154DA6-7E31-4B17-B646-6B13E0B86F1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D1D82C-B4F2-49CF-AF7F-A8F0CCAF5351}" type="datetimeFigureOut">
              <a:rPr lang="en-GB" smtClean="0"/>
              <a:t>22/02/2017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881">
            <a:off x="192708" y="1532053"/>
            <a:ext cx="7399666" cy="2065701"/>
          </a:xfrm>
        </p:spPr>
        <p:txBody>
          <a:bodyPr/>
          <a:lstStyle/>
          <a:p>
            <a:r>
              <a:rPr lang="en-GB" sz="3600" dirty="0" smtClean="0">
                <a:latin typeface="Adamsky SF" pitchFamily="2" charset="0"/>
              </a:rPr>
              <a:t>Snow</a:t>
            </a:r>
            <a:r>
              <a:rPr lang="en-GB" dirty="0" smtClean="0">
                <a:latin typeface="Adamsky SF" pitchFamily="2" charset="0"/>
              </a:rPr>
              <a:t> Blizzard  </a:t>
            </a:r>
            <a:endParaRPr lang="en-GB" dirty="0">
              <a:latin typeface="Adamsky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Aidan </a:t>
            </a:r>
            <a:r>
              <a:rPr lang="en-GB" dirty="0" err="1" smtClean="0"/>
              <a:t>stuart</a:t>
            </a:r>
            <a:r>
              <a:rPr lang="en-GB" dirty="0" smtClean="0"/>
              <a:t> / Alexa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54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</a:t>
            </a:r>
            <a:br>
              <a:rPr lang="en-GB" dirty="0" smtClean="0"/>
            </a:br>
            <a:r>
              <a:rPr lang="en-GB" dirty="0" smtClean="0"/>
              <a:t>is it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77993"/>
            <a:ext cx="5328592" cy="564066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snow Blizzard is strong wind and snow mixt together.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7" name="Picture 3" descr="C:\Users\gw14hairaidan\AppData\Local\Microsoft\Windows\Temporary Internet Files\Content.IE5\2JMHPOFK\2013-03-21_14;07;3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3456384" cy="230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1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makes a snow blizzard happen?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08520" y="1916832"/>
            <a:ext cx="8435280" cy="5073427"/>
          </a:xfrm>
        </p:spPr>
        <p:txBody>
          <a:bodyPr/>
          <a:lstStyle/>
          <a:p>
            <a:r>
              <a:rPr lang="en-GB" dirty="0" smtClean="0"/>
              <a:t>You need 3 different things to make a snow Blizzard . </a:t>
            </a:r>
          </a:p>
          <a:p>
            <a:r>
              <a:rPr lang="en-GB" dirty="0" smtClean="0"/>
              <a:t>Snow .</a:t>
            </a:r>
          </a:p>
          <a:p>
            <a:r>
              <a:rPr lang="en-GB" dirty="0" smtClean="0"/>
              <a:t>Cold air .</a:t>
            </a:r>
          </a:p>
          <a:p>
            <a:r>
              <a:rPr lang="en-GB" dirty="0" smtClean="0"/>
              <a:t>Strong wind .</a:t>
            </a:r>
          </a:p>
        </p:txBody>
      </p:sp>
      <p:pic>
        <p:nvPicPr>
          <p:cNvPr id="2050" name="Picture 2" descr="C:\Users\gw14hairaidan\AppData\Local\Microsoft\Windows\Temporary Internet Files\Content.IE5\6ASMIH7U\Snow03161002_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219613" cy="316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8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Damage can it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280920" cy="7622307"/>
          </a:xfrm>
        </p:spPr>
        <p:txBody>
          <a:bodyPr>
            <a:normAutofit/>
          </a:bodyPr>
          <a:lstStyle/>
          <a:p>
            <a:r>
              <a:rPr lang="en-GB" dirty="0" smtClean="0"/>
              <a:t>It can make it not safe to travel.</a:t>
            </a:r>
            <a:endParaRPr lang="en-GB" dirty="0"/>
          </a:p>
        </p:txBody>
      </p:sp>
      <p:pic>
        <p:nvPicPr>
          <p:cNvPr id="3075" name="Picture 3" descr="C:\Users\gw14hairaidan\AppData\Local\Microsoft\Windows\Temporary Internet Files\Content.IE5\ECJZ352R\invern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988840"/>
            <a:ext cx="4467180" cy="398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0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What can we do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Warning not to travel.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967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69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Snow Blizzard  </vt:lpstr>
      <vt:lpstr>What is it ?</vt:lpstr>
      <vt:lpstr>What makes a snow blizzard happen?</vt:lpstr>
      <vt:lpstr>What Damage can it do ?</vt:lpstr>
      <vt:lpstr>What can we do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 Blizzard</dc:title>
  <dc:creator>Aidan Hair</dc:creator>
  <cp:lastModifiedBy>Aidan Hair</cp:lastModifiedBy>
  <cp:revision>7</cp:revision>
  <dcterms:created xsi:type="dcterms:W3CDTF">2017-02-22T13:31:52Z</dcterms:created>
  <dcterms:modified xsi:type="dcterms:W3CDTF">2017-02-22T14:32:21Z</dcterms:modified>
</cp:coreProperties>
</file>