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DE5E-4376-4369-965C-ECAB106093F1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EF41-32ED-445B-ABB5-49CC75A3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946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DE5E-4376-4369-965C-ECAB106093F1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EF41-32ED-445B-ABB5-49CC75A3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268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DE5E-4376-4369-965C-ECAB106093F1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EF41-32ED-445B-ABB5-49CC75A3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12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DE5E-4376-4369-965C-ECAB106093F1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EF41-32ED-445B-ABB5-49CC75A3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98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DE5E-4376-4369-965C-ECAB106093F1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EF41-32ED-445B-ABB5-49CC75A3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657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DE5E-4376-4369-965C-ECAB106093F1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EF41-32ED-445B-ABB5-49CC75A3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98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DE5E-4376-4369-965C-ECAB106093F1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EF41-32ED-445B-ABB5-49CC75A3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315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DE5E-4376-4369-965C-ECAB106093F1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EF41-32ED-445B-ABB5-49CC75A3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88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DE5E-4376-4369-965C-ECAB106093F1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EF41-32ED-445B-ABB5-49CC75A3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272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DE5E-4376-4369-965C-ECAB106093F1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EF41-32ED-445B-ABB5-49CC75A3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097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DE5E-4376-4369-965C-ECAB106093F1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EF41-32ED-445B-ABB5-49CC75A3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657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4DE5E-4376-4369-965C-ECAB106093F1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BEF41-32ED-445B-ABB5-49CC75A3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17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AlphabetSoup Tilt BT" panose="04020905020B06060204" pitchFamily="82" charset="0"/>
              </a:rPr>
              <a:t>FIOOD</a:t>
            </a:r>
            <a:endParaRPr lang="en-GB" dirty="0">
              <a:latin typeface="AlphabetSoup Tilt BT" panose="04020905020B06060204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RHONA SKYE  DAKOTA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011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FLOOD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IT?</a:t>
            </a:r>
            <a:endParaRPr lang="en-GB" dirty="0"/>
          </a:p>
          <a:p>
            <a:r>
              <a:rPr lang="en-GB" dirty="0" smtClean="0"/>
              <a:t>IT IS WATER AT COVERS  THE  LAND.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230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MAKES IT HAPPEN?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TIMES IF IT RAINS TO MUCH  YOU MITE HAF A FLOOD.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6792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DAMAGE CAN IT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CAN DAMAGE ANIMALS.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437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WE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MOOF YOUR FURNICHR UP THE STAIRS.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507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59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FIOOD</vt:lpstr>
      <vt:lpstr>FLOOD</vt:lpstr>
      <vt:lpstr>WHAT MAKES IT HAPPEN?</vt:lpstr>
      <vt:lpstr>WHAT DAMAGE CAN IT DO?</vt:lpstr>
      <vt:lpstr>WHAT CAN WE DO?</vt:lpstr>
    </vt:vector>
  </TitlesOfParts>
  <Company>Altiris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Flood</dc:title>
  <dc:creator>Dakota Langan</dc:creator>
  <cp:lastModifiedBy>Dakota Langan</cp:lastModifiedBy>
  <cp:revision>6</cp:revision>
  <dcterms:created xsi:type="dcterms:W3CDTF">2017-02-22T13:35:50Z</dcterms:created>
  <dcterms:modified xsi:type="dcterms:W3CDTF">2017-02-22T14:31:00Z</dcterms:modified>
</cp:coreProperties>
</file>