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D21B1-EC55-43DA-8500-7F917C1C740E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841DE-359C-4561-A9FF-0BAFD2AC2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9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59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0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90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5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3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22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0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9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4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75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2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B90C5-B4B4-45B7-BA95-C6D7EA912B49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4EFF-857E-49AF-B2CB-702EF40D8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59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Food </a:t>
            </a:r>
            <a:r>
              <a:rPr lang="en-GB" dirty="0" err="1" smtClean="0"/>
              <a:t>chais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 err="1" smtClean="0"/>
              <a:t>euan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90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 chain 1</a:t>
            </a:r>
            <a:endParaRPr lang="en-GB" dirty="0"/>
          </a:p>
        </p:txBody>
      </p:sp>
      <p:pic>
        <p:nvPicPr>
          <p:cNvPr id="1026" name="Picture 2" descr="C:\Users\gw12mattinsoneuan\AppData\Local\Microsoft\Windows\Temporary Internet Files\Content.IE5\EYOKF54E\sun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12535"/>
            <a:ext cx="1728192" cy="159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627784" y="292497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gw12mattinsoneuan\AppData\Local\Microsoft\Windows\Temporary Internet Files\Content.IE5\KB6NWKG7\+Twins72_gras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133" y="2348879"/>
            <a:ext cx="2420888" cy="154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gw12mattinsoneuan\AppData\Local\Microsoft\Windows\Temporary Internet Files\Content.IE5\EYOKF54E\rabbit-drawering[1].gif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10416"/>
            <a:ext cx="2207212" cy="113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4427984" y="3284984"/>
            <a:ext cx="79208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C:\Users\gw12mattinsoneuan\AppData\Local\Microsoft\Windows\Temporary Internet Files\Content.IE5\0WH0M6AS\clipart004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84834"/>
            <a:ext cx="169168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>
            <a:stCxn id="1029" idx="3"/>
          </p:cNvCxnSpPr>
          <p:nvPr/>
        </p:nvCxnSpPr>
        <p:spPr>
          <a:xfrm flipV="1">
            <a:off x="7355276" y="3429000"/>
            <a:ext cx="529092" cy="47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19872" y="2204864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produer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25741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355276" y="1916832"/>
            <a:ext cx="1681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1916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419872" y="40770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grass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796136" y="43651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rabbit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740352" y="48691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30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chain 2</a:t>
            </a:r>
            <a:endParaRPr lang="en-GB" dirty="0"/>
          </a:p>
        </p:txBody>
      </p:sp>
      <p:pic>
        <p:nvPicPr>
          <p:cNvPr id="1026" name="Picture 2" descr="C:\Users\gw12mattinsoneuan\AppData\Local\Microsoft\Windows\Temporary Internet Files\Content.IE5\ULKM4BAR\sun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19" y="2729237"/>
            <a:ext cx="1621929" cy="149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w12mattinsoneuan\AppData\Local\Microsoft\Windows\Temporary Internet Files\Content.IE5\SYARUQ9G\5184620909_d63c47d51c_m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73559"/>
            <a:ext cx="1812032" cy="125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>
            <a:stCxn id="1026" idx="3"/>
          </p:cNvCxnSpPr>
          <p:nvPr/>
        </p:nvCxnSpPr>
        <p:spPr>
          <a:xfrm flipV="1">
            <a:off x="2062948" y="3478058"/>
            <a:ext cx="82984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gw12mattinsoneuan\AppData\Local\Microsoft\Windows\Temporary Internet Files\Content.IE5\MOUJBMDB\colorful-fish-1371584549yR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151" y="2855592"/>
            <a:ext cx="2712914" cy="141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stCxn id="1027" idx="3"/>
          </p:cNvCxnSpPr>
          <p:nvPr/>
        </p:nvCxnSpPr>
        <p:spPr>
          <a:xfrm>
            <a:off x="4727848" y="3600220"/>
            <a:ext cx="492224" cy="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gw12mattinsoneuan\AppData\Local\Microsoft\Windows\Temporary Internet Files\Content.IE5\YR3BJ7CI\FAr4a1M4fY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906" y="2930325"/>
            <a:ext cx="1788368" cy="13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>
            <a:endCxn id="1029" idx="1"/>
          </p:cNvCxnSpPr>
          <p:nvPr/>
        </p:nvCxnSpPr>
        <p:spPr>
          <a:xfrm>
            <a:off x="6804248" y="3600963"/>
            <a:ext cx="4086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87824" y="254457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produer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508104" y="272923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452320" y="272923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0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chain 3</a:t>
            </a:r>
            <a:endParaRPr lang="en-GB" dirty="0"/>
          </a:p>
        </p:txBody>
      </p:sp>
      <p:pic>
        <p:nvPicPr>
          <p:cNvPr id="2050" name="Picture 2" descr="C:\Users\gw12mattinsoneuan\AppData\Local\Microsoft\Windows\Temporary Internet Files\Content.IE5\YR3BJ7CI\Scallop-Shell-Cla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1642492" cy="95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067944" y="328498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 rot="10800000" flipH="1" flipV="1">
            <a:off x="107504" y="1268760"/>
            <a:ext cx="842493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2052" name="Picture 4" descr="C:\Users\gw12mattinsoneuan\AppData\Local\Microsoft\Windows\Temporary Internet Files\Content.IE5\SYARUQ9G\3096823728_b18f467ced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52452"/>
            <a:ext cx="1309836" cy="136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953844" y="3284984"/>
            <a:ext cx="994420" cy="51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C:\Users\gw12mattinsoneuan\AppData\Local\Microsoft\Windows\Temporary Internet Files\Content.IE5\ULKM4BAR\polar_bear_ink_design_by_silverheartx-d4o92q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541469"/>
            <a:ext cx="1427642" cy="182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358108" y="235680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dirty="0" err="1" smtClean="0"/>
              <a:t>consumuer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092280" y="2356803"/>
            <a:ext cx="128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consumuer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206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Food chais</vt:lpstr>
      <vt:lpstr>Food  chain 1</vt:lpstr>
      <vt:lpstr>Food chain 2</vt:lpstr>
      <vt:lpstr>Food chain 3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chais</dc:title>
  <dc:creator>Euan Mattinson</dc:creator>
  <cp:lastModifiedBy>Euan Mattinson</cp:lastModifiedBy>
  <cp:revision>7</cp:revision>
  <dcterms:created xsi:type="dcterms:W3CDTF">2015-06-09T12:37:30Z</dcterms:created>
  <dcterms:modified xsi:type="dcterms:W3CDTF">2015-06-10T12:56:18Z</dcterms:modified>
</cp:coreProperties>
</file>