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29A9B35-E205-4B9C-8DCB-0E8159384A32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19E4D1-1B8E-4FEA-8B5F-0A121BA59C9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Food chains</a:t>
            </a:r>
            <a:endParaRPr lang="en-GB" dirty="0"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/>
              <a:t>K</a:t>
            </a:r>
            <a:r>
              <a:rPr lang="en-GB" dirty="0" smtClean="0"/>
              <a:t>aylan</a:t>
            </a:r>
            <a:endParaRPr lang="en-GB" dirty="0"/>
          </a:p>
        </p:txBody>
      </p:sp>
      <p:pic>
        <p:nvPicPr>
          <p:cNvPr id="3075" name="Picture 3" descr="C:\Users\gw12hairkaylan\AppData\Local\Microsoft\Windows\Temporary Internet Files\Content.IE5\O6LYUGC2\foodweb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586" y="4653136"/>
            <a:ext cx="1711077" cy="132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gw12hairkaylan\AppData\Local\Microsoft\Windows\Temporary Internet Files\Content.IE5\7GRD0C3E\foodwebgrasslan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4664"/>
            <a:ext cx="2513856" cy="167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606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chain 1</a:t>
            </a:r>
            <a:endParaRPr lang="en-GB" dirty="0"/>
          </a:p>
        </p:txBody>
      </p:sp>
      <p:pic>
        <p:nvPicPr>
          <p:cNvPr id="1026" name="Picture 2" descr="C:\Users\gw12hairkaylan\AppData\Local\Microsoft\Windows\Temporary Internet Files\Content.IE5\IAHF7DCQ\good_sun1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67702"/>
            <a:ext cx="1512168" cy="152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07704" y="26369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gw12hairkaylan\AppData\Local\Microsoft\Windows\Temporary Internet Files\Content.IE5\XCID0733\8765389182_ec0239538d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38552"/>
            <a:ext cx="1556792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4171901" y="28529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gw12hairkaylan\AppData\Local\Microsoft\Windows\Temporary Internet Files\Content.IE5\XCID0733\clipart003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828" y="1493062"/>
            <a:ext cx="1187401" cy="23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5812864" y="28829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:\Users\gw12hairkaylan\AppData\Local\Microsoft\Windows\Temporary Internet Files\Content.IE5\MSNQ8X21\tiger-growling-and-having-his-claws-outside-16099-large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135" y="2100437"/>
            <a:ext cx="2880320" cy="156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236296" y="16385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</a:p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96822" y="3915976"/>
            <a:ext cx="131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</a:p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534778" y="3245279"/>
            <a:ext cx="1580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Baskerville Old Face" panose="02020602080505020303" pitchFamily="18" charset="0"/>
              </a:rPr>
              <a:t>Producer</a:t>
            </a:r>
          </a:p>
          <a:p>
            <a:r>
              <a:rPr lang="en-GB" dirty="0" smtClean="0"/>
              <a:t>prey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04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260648"/>
            <a:ext cx="8229600" cy="1143000"/>
          </a:xfrm>
        </p:spPr>
        <p:txBody>
          <a:bodyPr/>
          <a:lstStyle/>
          <a:p>
            <a:r>
              <a:rPr lang="en-GB" dirty="0" smtClean="0"/>
              <a:t>Food chain underwater</a:t>
            </a:r>
            <a:endParaRPr lang="en-GB" dirty="0"/>
          </a:p>
        </p:txBody>
      </p:sp>
      <p:pic>
        <p:nvPicPr>
          <p:cNvPr id="2051" name="Picture 3" descr="C:\Users\gw12hairkaylan\AppData\Local\Microsoft\Windows\Temporary Internet Files\Content.IE5\IAHF7DCQ\EF212754728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39072"/>
            <a:ext cx="1512168" cy="129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gw12hairkaylan\AppData\Local\Microsoft\Windows\Temporary Internet Files\Content.IE5\XCID0733\sun_symbol_by_agnara-d4wqlsp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58" y="2939072"/>
            <a:ext cx="1325738" cy="132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835696" y="371703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83968" y="3601941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gw12hairkaylan\AppData\Local\Microsoft\Windows\Temporary Internet Files\Content.IE5\HBUS7ZI0\HoplostethusAtlanticusS07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549" y="3422611"/>
            <a:ext cx="1440160" cy="95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gw12hairkaylan\AppData\Local\Microsoft\Windows\Temporary Internet Files\Content.IE5\MSNQ8X21\ParaplotosAlbilabrisJBH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068" y="2939072"/>
            <a:ext cx="2097038" cy="139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6261807" y="3933056"/>
            <a:ext cx="6144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8384" y="4264810"/>
            <a:ext cx="0" cy="532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gw12hairkaylan\AppData\Local\Microsoft\Windows\Temporary Internet Files\Content.IE5\XCID0733\9648624969_28673df161_z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703" y="5013176"/>
            <a:ext cx="1296144" cy="162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6569031" y="5949280"/>
            <a:ext cx="707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0" descr="C:\Users\gw12hairkaylan\AppData\Local\Microsoft\Windows\Temporary Internet Files\Content.IE5\HBUS7ZI0\render__shark_1_by_renegdr-d4li2rq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174" y="5559811"/>
            <a:ext cx="2092962" cy="10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627784" y="2564904"/>
            <a:ext cx="1656184" cy="374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producer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771800" y="216421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199105" y="2915652"/>
            <a:ext cx="1041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336655" y="2533546"/>
            <a:ext cx="90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336655" y="2348880"/>
            <a:ext cx="139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276703" y="2939072"/>
            <a:ext cx="154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452320" y="2564904"/>
            <a:ext cx="1120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276703" y="19795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535996" y="5301208"/>
            <a:ext cx="12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535996" y="4797152"/>
            <a:ext cx="170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492726" y="4643844"/>
            <a:ext cx="111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7492726" y="4380797"/>
            <a:ext cx="1080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492726" y="389547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144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food chain in the woods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gw12hairkaylan\AppData\Local\Microsoft\Windows\Temporary Internet Files\Content.IE5\O6LYUGC2\sun-draw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1512168" cy="115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195736" y="37890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39952" y="378904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nt"/>
          <p:cNvSpPr>
            <a:spLocks noEditPoints="1" noChangeArrowheads="1"/>
          </p:cNvSpPr>
          <p:nvPr/>
        </p:nvSpPr>
        <p:spPr bwMode="auto">
          <a:xfrm>
            <a:off x="2651237" y="2935988"/>
            <a:ext cx="1246720" cy="128485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C:\Users\gw12hairkaylan\AppData\Local\Microsoft\Windows\Temporary Internet Files\Content.IE5\WDBQNK2E\rabbit-8-coloring-pa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42" y="3333584"/>
            <a:ext cx="1445474" cy="108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6156176" y="47971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7" name="Picture 13" descr="C:\Users\gw12hairkaylan\AppData\Local\Microsoft\Windows\Temporary Internet Files\Content.IE5\7GRD0C3E\clipart004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517232"/>
            <a:ext cx="1148231" cy="63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64136" y="2466167"/>
            <a:ext cx="799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sun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26369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producer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292080" y="30062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364088" y="2821578"/>
            <a:ext cx="934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53732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508104" y="2636912"/>
            <a:ext cx="136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298243" y="5229200"/>
            <a:ext cx="137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987824" y="2466167"/>
            <a:ext cx="91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286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Food chain in the night</a:t>
            </a:r>
            <a:endParaRPr lang="en-GB" dirty="0"/>
          </a:p>
        </p:txBody>
      </p:sp>
      <p:pic>
        <p:nvPicPr>
          <p:cNvPr id="2056" name="Picture 8" descr="C:\Users\gw12hairkaylan\AppData\Local\Microsoft\Windows\Temporary Internet Files\Content.IE5\WDBQNK2E\suncartoo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32219"/>
            <a:ext cx="1370082" cy="109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051720" y="34290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gw12hairkaylan\AppData\Local\Microsoft\Windows\Temporary Internet Files\Content.IE5\WDBQNK2E\JYCXPVX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056" y="2833415"/>
            <a:ext cx="595585" cy="119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203848" y="34290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gw12hairkaylan\AppData\Local\Microsoft\Windows\Temporary Internet Files\Content.IE5\V7U6WO1A\12362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94070"/>
            <a:ext cx="1137518" cy="113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4932040" y="356282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7" name="Picture 9" descr="C:\Users\gw12hairkaylan\AppData\Local\Microsoft\Windows\Temporary Internet Files\Content.IE5\7GRD0C3E\2hxso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058069"/>
            <a:ext cx="1747812" cy="96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5576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37310" y="2646204"/>
            <a:ext cx="127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37310" y="2348880"/>
            <a:ext cx="145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39056" y="2833415"/>
            <a:ext cx="76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619211" y="2101497"/>
            <a:ext cx="1469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724128" y="2833415"/>
            <a:ext cx="131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23488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07562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769" y="1052736"/>
            <a:ext cx="7024744" cy="1143000"/>
          </a:xfrm>
        </p:spPr>
        <p:txBody>
          <a:bodyPr/>
          <a:lstStyle/>
          <a:p>
            <a:r>
              <a:rPr lang="en-GB" dirty="0" smtClean="0"/>
              <a:t>Antarctic food chain</a:t>
            </a:r>
            <a:endParaRPr lang="en-GB" dirty="0"/>
          </a:p>
        </p:txBody>
      </p:sp>
      <p:pic>
        <p:nvPicPr>
          <p:cNvPr id="4098" name="Picture 2" descr="C:\Users\gw12hairkaylan\AppData\Local\Microsoft\Windows\Temporary Internet Files\Content.IE5\WDBQNK2E\sun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1257"/>
            <a:ext cx="1477913" cy="136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627784" y="378904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C:\Users\gw12hairkaylan\AppData\Local\Microsoft\Windows\Temporary Internet Files\Content.IE5\7GRD0C3E\EF21275472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411" y="3336858"/>
            <a:ext cx="946598" cy="101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314009" y="4077072"/>
            <a:ext cx="8340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 descr="C:\Users\gw12hairkaylan\AppData\Local\Microsoft\Windows\Temporary Internet Files\Content.IE5\7GRD0C3E\jGqvd3lB0L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79800"/>
            <a:ext cx="1535832" cy="115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6821028" y="3932275"/>
            <a:ext cx="2288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2" name="Picture 6" descr="C:\Users\gw12hairkaylan\AppData\Local\Microsoft\Windows\Temporary Internet Files\Content.IE5\V7U6WO1A\seal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868" y="3355249"/>
            <a:ext cx="1233512" cy="115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7666624" y="472514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3" name="Picture 7" descr="C:\Users\gw12hairkaylan\AppData\Local\Microsoft\Windows\Temporary Internet Files\Content.IE5\7GRD0C3E\4332170884_3f8ed7dc70_b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728" y="5263898"/>
            <a:ext cx="1392960" cy="101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59632" y="278092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Sun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203848" y="2991257"/>
            <a:ext cx="152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producer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347864" y="26369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364088" y="282157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148064" y="24208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821028" y="2991257"/>
            <a:ext cx="163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935448" y="2780928"/>
            <a:ext cx="181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846922" y="5955961"/>
            <a:ext cx="163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148064" y="4509302"/>
            <a:ext cx="169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683896" y="2420888"/>
            <a:ext cx="206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781474" y="50792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668526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</TotalTime>
  <Words>69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Food chains</vt:lpstr>
      <vt:lpstr>Food chain 1</vt:lpstr>
      <vt:lpstr>Food chain underwater</vt:lpstr>
      <vt:lpstr>food chain in the woods</vt:lpstr>
      <vt:lpstr>Food chain in the night</vt:lpstr>
      <vt:lpstr>Antarctic food chain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chains</dc:title>
  <dc:creator>Kaylan Hair</dc:creator>
  <cp:lastModifiedBy>Kaylan Hair</cp:lastModifiedBy>
  <cp:revision>9</cp:revision>
  <dcterms:created xsi:type="dcterms:W3CDTF">2015-06-09T12:31:29Z</dcterms:created>
  <dcterms:modified xsi:type="dcterms:W3CDTF">2015-06-10T12:57:06Z</dcterms:modified>
</cp:coreProperties>
</file>