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1A8938-5CF1-4484-BDA8-954AA8E843A1}" type="datetimeFigureOut">
              <a:rPr lang="en-GB" smtClean="0"/>
              <a:t>10/06/2015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B233C-2ECB-4D26-832A-84B75FE4EF5C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CAcQjRw&amp;url=http://www.telegraph.co.uk/news/worldnews/europe/norway/8686910/How-Arctic-leader-shot-dead-killer-polar-bear.html&amp;ei=WOB2VbyhMOb67Aaw_4LQBg&amp;bvm=bv.95039771,d.ZGU&amp;psig=AFQjCNEs5K1ghPGQQKzOyrmpiYfFXqK0hA&amp;ust=1433940437633027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hyperlink" Target="http://www.google.co.uk/url?sa=i&amp;rct=j&amp;q=&amp;esrc=s&amp;source=images&amp;cd=&amp;cad=rja&amp;uact=8&amp;ved=&amp;url=http://www.ultimatesharkdiving.com/location.html&amp;ei=ZuN2VandIeOr7Aa-vIPQBw&amp;bvm=bv.95039771,d.ZGU&amp;psig=AFQjCNHxI9olqy6lx_bDr6hXnur7B0vcAQ&amp;ust=143394122277371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chains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isla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57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940"/>
            <a:ext cx="8229600" cy="1143000"/>
          </a:xfrm>
        </p:spPr>
        <p:txBody>
          <a:bodyPr/>
          <a:lstStyle/>
          <a:p>
            <a:r>
              <a:rPr lang="en-GB" dirty="0" smtClean="0"/>
              <a:t>First food chain</a:t>
            </a:r>
            <a:endParaRPr lang="en-GB" dirty="0"/>
          </a:p>
        </p:txBody>
      </p:sp>
      <p:pic>
        <p:nvPicPr>
          <p:cNvPr id="1028" name="Picture 4" descr="C:\Users\gw11dacreisla\AppData\Local\Microsoft\Windows\Temporary Internet Files\Content.IE5\6MHUS26V\Pear_Leaf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1645902" cy="111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11dacreisla\AppData\Local\Microsoft\Windows\Temporary Internet Files\Content.IE5\HUGOZLNW\sun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14" y="1268760"/>
            <a:ext cx="1387978" cy="128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w11dacreisla\AppData\Local\Microsoft\Windows\Temporary Internet Files\Content.IE5\HUGOZLNW\Caterpillar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86319"/>
            <a:ext cx="1584176" cy="78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w11dacreisla\AppData\Local\Microsoft\Windows\Temporary Internet Files\Content.IE5\DOACS0SS\4241971808_32433fd5bd_s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025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051720" y="1909569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27984" y="190956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32240" y="17728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gw11dacreisla\AppData\Local\Microsoft\Windows\Temporary Internet Files\Content.IE5\5ZEKN2BT\5643947603_6dbb1acd76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88" y="3140968"/>
            <a:ext cx="2201664" cy="73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79512" y="350819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40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artic</a:t>
            </a:r>
            <a:endParaRPr lang="en-GB" dirty="0"/>
          </a:p>
        </p:txBody>
      </p:sp>
      <p:pic>
        <p:nvPicPr>
          <p:cNvPr id="2051" name="Picture 3" descr="C:\Users\gw11dacreisla\AppData\Local\Microsoft\Windows\Temporary Internet Files\Content.IE5\5ZEKN2BT\Myriapoda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83768" y="1755453"/>
            <a:ext cx="720080" cy="132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w11dacreisla\AppData\Local\Microsoft\Windows\Temporary Internet Files\Content.IE5\DOACS0SS\A_senarius_20xDIC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41" y="1881457"/>
            <a:ext cx="967915" cy="107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w11dacreisla\AppData\Local\Microsoft\Windows\Temporary Internet Files\Content.IE5\6MHUS26V\35b2904b07c4ff91a13310db182a71c284011c6f_607x4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93979"/>
            <a:ext cx="1594693" cy="105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91878"/>
            <a:ext cx="1515045" cy="83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http://i.telegraph.co.uk/multimedia/archive/01964/BBX8JM_1964794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39176"/>
            <a:ext cx="1218878" cy="78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835696" y="241941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47864" y="241941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24128" y="241941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27205" y="2406890"/>
            <a:ext cx="213147" cy="12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86811" y="3116105"/>
            <a:ext cx="2069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Preditor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012160" y="3105835"/>
            <a:ext cx="845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Prey and </a:t>
            </a:r>
            <a:r>
              <a:rPr lang="en-GB" dirty="0" err="1" smtClean="0"/>
              <a:t>predat</a:t>
            </a:r>
            <a:r>
              <a:rPr lang="en-GB" dirty="0" smtClean="0"/>
              <a:t>-or.</a:t>
            </a:r>
          </a:p>
          <a:p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19423" y="2974387"/>
            <a:ext cx="6350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Producer</a:t>
            </a:r>
          </a:p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572000" y="3105835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Predator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1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under water </a:t>
            </a:r>
            <a:endParaRPr lang="en-GB" dirty="0"/>
          </a:p>
        </p:txBody>
      </p:sp>
      <p:pic>
        <p:nvPicPr>
          <p:cNvPr id="3074" name="Picture 2" descr="C:\Users\gw11dacreisla\AppData\Local\Microsoft\Windows\Temporary Internet Files\Content.IE5\HUGOZLNW\sun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" y="1484784"/>
            <a:ext cx="1283335" cy="11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547664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gw11dacreisla\AppData\Local\Microsoft\Windows\Temporary Internet Files\Content.IE5\6MHUS26V\415283730_76eed99674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52" y="1615091"/>
            <a:ext cx="1068311" cy="80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563888" y="2015707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C:\Users\gw11dacreisla\AppData\Local\Microsoft\Windows\Temporary Internet Files\Content.IE5\5ZEKN2BT\single-fish-in-aquarium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69" y="1615091"/>
            <a:ext cx="1273557" cy="84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gw11dacreisla\AppData\Local\Microsoft\Windows\Temporary Internet Files\Content.IE5\6MHUS26V\puffer-fish-puffed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96291"/>
            <a:ext cx="1220087" cy="84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5724128" y="19168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C:\Users\gw11dacreisla\AppData\Local\Microsoft\Windows\Temporary Internet Files\Content.IE5\HUGOZLNW\FAr4a1M4fY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7" y="3159224"/>
            <a:ext cx="1703851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7884368" y="191683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79552" y="3798168"/>
            <a:ext cx="42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2" name="Picture 10" descr="https://encrypted-tbn3.gstatic.com/images?q=tbn:ANd9GcRzWgUzyXPfFuH_PFBi7jqfGzo8TwEZZ0QYdMG3ApyynP2KNxfR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37" y="3356992"/>
            <a:ext cx="2158374" cy="133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65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Food chain rabbit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79712" y="24274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55976" y="24274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75382" y="2427420"/>
            <a:ext cx="7649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gw11dacreisla\AppData\Local\Microsoft\Windows\Temporary Internet Files\Content.IE5\CINSS3CQ\+Twins72_gras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41012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w11dacreisla\AppData\Local\Microsoft\Windows\Temporary Internet Files\Content.IE5\I1EEWV9G\16920-illustration-of-a-brown-rabbit-pv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79930"/>
            <a:ext cx="1008112" cy="143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w11dacreisla\AppData\Local\Microsoft\Windows\Temporary Internet Files\Content.IE5\AXB2H71G\3utexa6jQ307121607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023" y="1935673"/>
            <a:ext cx="1291002" cy="107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630" y="6386952"/>
            <a:ext cx="853188" cy="52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240" y="4581128"/>
            <a:ext cx="7464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gw11dacreisla\AppData\Local\Microsoft\Windows\Temporary Internet Files\Content.IE5\AXB2H71G\suncartoon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512168" cy="146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107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frog food chain </a:t>
            </a:r>
            <a:endParaRPr lang="en-GB" dirty="0"/>
          </a:p>
        </p:txBody>
      </p:sp>
      <p:pic>
        <p:nvPicPr>
          <p:cNvPr id="2051" name="Picture 3" descr="C:\Users\gw11dacreisla\AppData\Local\Microsoft\Windows\Temporary Internet Files\Content.IE5\CINSS3CQ\+Twins72_gras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400"/>
            <a:ext cx="1484784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23728" y="244320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gw11dacreisla\AppData\Local\Microsoft\Windows\Temporary Internet Files\Content.IE5\I1EEWV9G\houseCricket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3585"/>
            <a:ext cx="1008112" cy="9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gw11dacreisla\AppData\Local\Microsoft\Windows\Temporary Internet Files\Content.IE5\AXB2H71G\frog-cartoon-clipar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96834"/>
            <a:ext cx="1212667" cy="118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6588224" y="21367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gw11dacreisla\AppData\Local\Microsoft\Windows\Temporary Internet Files\Content.IE5\EJ6CFNTQ\zooey-snake_v738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458" y="1607832"/>
            <a:ext cx="1057920" cy="105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179512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C:\Users\gw11dacreisla\AppData\Local\Microsoft\Windows\Temporary Internet Files\Content.IE5\AXB2H71G\3utexa6jQ3071216070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795" y="2879184"/>
            <a:ext cx="1456219" cy="1211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0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27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Food chains</vt:lpstr>
      <vt:lpstr>First food chain</vt:lpstr>
      <vt:lpstr>Food chain artic</vt:lpstr>
      <vt:lpstr>Food chain under water </vt:lpstr>
      <vt:lpstr>Food chain rabbit  </vt:lpstr>
      <vt:lpstr>frog food chain 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chains</dc:title>
  <dc:creator>Isla Dacre</dc:creator>
  <cp:lastModifiedBy>Isla Dacre</cp:lastModifiedBy>
  <cp:revision>12</cp:revision>
  <dcterms:created xsi:type="dcterms:W3CDTF">2015-06-09T12:30:58Z</dcterms:created>
  <dcterms:modified xsi:type="dcterms:W3CDTF">2015-06-10T12:53:14Z</dcterms:modified>
</cp:coreProperties>
</file>