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7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4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20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77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2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06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8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32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30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81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0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834E-75D1-458E-8987-CAFDAE7BD0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09020-5BE4-476F-991C-BD758284E6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79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Food </a:t>
            </a:r>
            <a:r>
              <a:rPr lang="en-GB" dirty="0" err="1" smtClean="0"/>
              <a:t>chaines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Gavin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82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GB" dirty="0" smtClean="0"/>
              <a:t>Food chain 1</a:t>
            </a:r>
            <a:endParaRPr lang="en-GB" dirty="0"/>
          </a:p>
        </p:txBody>
      </p:sp>
      <p:pic>
        <p:nvPicPr>
          <p:cNvPr id="1026" name="Picture 2" descr="C:\Users\GW11DICKGAVIN2\AppData\Local\Microsoft\Windows\Temporary Internet Files\Content.IE5\I7I91ECF\suncartoo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38" y="1546812"/>
            <a:ext cx="2097613" cy="193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411760" y="155679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55776" y="24928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GW11DICKGAVIN2\AppData\Local\Microsoft\Windows\Temporary Internet Files\Content.IE5\I7I91ECF\SC_OrangeFlower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44824"/>
            <a:ext cx="1512168" cy="154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4932040" y="2615355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GW11DICKGAVIN2\AppData\Local\Microsoft\Windows\Temporary Internet Files\Content.IE5\I7I91ECF\8629146177_33b600095e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33126"/>
            <a:ext cx="1584176" cy="145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7308304" y="265950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Users\GW11DICKGAVIN2\AppData\Local\Microsoft\Windows\Temporary Internet Files\Content.IE5\NQTV64MB\125839166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276872"/>
            <a:ext cx="108062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GW11DICKGAVIN2\AppData\Local\Microsoft\Windows\Temporary Internet Files\Content.IE5\I7I91ECF\maukiethevirtualcat1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477" y="4149080"/>
            <a:ext cx="1558897" cy="18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8241925" y="3385887"/>
            <a:ext cx="0" cy="547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60332" y="5728611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750017" y="2080047"/>
            <a:ext cx="1285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884368" y="174846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prey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1773598"/>
            <a:ext cx="136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predator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156379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prdoasr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9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chain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gw11dickgavin2\AppData\Local\Microsoft\Windows\Temporary Internet Files\Content.IE5\SNVCK208\clouded-leopar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2228383" cy="236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5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52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Food chaines</vt:lpstr>
      <vt:lpstr>Food chain 1</vt:lpstr>
      <vt:lpstr>Food chain 2</vt:lpstr>
      <vt:lpstr>PowerPoint Presentation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chaines</dc:title>
  <dc:creator>Gavin Dick</dc:creator>
  <cp:lastModifiedBy>Gavin Dick</cp:lastModifiedBy>
  <cp:revision>6</cp:revision>
  <dcterms:created xsi:type="dcterms:W3CDTF">2015-06-09T12:31:17Z</dcterms:created>
  <dcterms:modified xsi:type="dcterms:W3CDTF">2015-06-10T12:21:31Z</dcterms:modified>
</cp:coreProperties>
</file>