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2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1BE86-375B-4BDC-94A6-2DA78E6483B9}" type="datetimeFigureOut">
              <a:rPr lang="en-GB" smtClean="0"/>
              <a:t>10/06/2015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42FFE-5FC0-4799-801B-F77E2DF618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3144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1BE86-375B-4BDC-94A6-2DA78E6483B9}" type="datetimeFigureOut">
              <a:rPr lang="en-GB" smtClean="0"/>
              <a:t>10/06/2015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42FFE-5FC0-4799-801B-F77E2DF618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5765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1BE86-375B-4BDC-94A6-2DA78E6483B9}" type="datetimeFigureOut">
              <a:rPr lang="en-GB" smtClean="0"/>
              <a:t>10/06/2015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42FFE-5FC0-4799-801B-F77E2DF618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343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1BE86-375B-4BDC-94A6-2DA78E6483B9}" type="datetimeFigureOut">
              <a:rPr lang="en-GB" smtClean="0"/>
              <a:t>10/06/2015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42FFE-5FC0-4799-801B-F77E2DF618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6745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1BE86-375B-4BDC-94A6-2DA78E6483B9}" type="datetimeFigureOut">
              <a:rPr lang="en-GB" smtClean="0"/>
              <a:t>10/06/2015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42FFE-5FC0-4799-801B-F77E2DF618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709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1BE86-375B-4BDC-94A6-2DA78E6483B9}" type="datetimeFigureOut">
              <a:rPr lang="en-GB" smtClean="0"/>
              <a:t>10/06/2015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42FFE-5FC0-4799-801B-F77E2DF618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950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1BE86-375B-4BDC-94A6-2DA78E6483B9}" type="datetimeFigureOut">
              <a:rPr lang="en-GB" smtClean="0"/>
              <a:t>10/06/2015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42FFE-5FC0-4799-801B-F77E2DF618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2501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1BE86-375B-4BDC-94A6-2DA78E6483B9}" type="datetimeFigureOut">
              <a:rPr lang="en-GB" smtClean="0"/>
              <a:t>10/06/2015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42FFE-5FC0-4799-801B-F77E2DF618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010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1BE86-375B-4BDC-94A6-2DA78E6483B9}" type="datetimeFigureOut">
              <a:rPr lang="en-GB" smtClean="0"/>
              <a:t>10/06/2015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42FFE-5FC0-4799-801B-F77E2DF618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4536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1BE86-375B-4BDC-94A6-2DA78E6483B9}" type="datetimeFigureOut">
              <a:rPr lang="en-GB" smtClean="0"/>
              <a:t>10/06/2015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42FFE-5FC0-4799-801B-F77E2DF618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1890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1BE86-375B-4BDC-94A6-2DA78E6483B9}" type="datetimeFigureOut">
              <a:rPr lang="en-GB" smtClean="0"/>
              <a:t>10/06/2015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42FFE-5FC0-4799-801B-F77E2DF618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797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1BE86-375B-4BDC-94A6-2DA78E6483B9}" type="datetimeFigureOut">
              <a:rPr lang="en-GB" smtClean="0"/>
              <a:t>10/06/2015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42FFE-5FC0-4799-801B-F77E2DF618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8935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Food chain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437112"/>
            <a:ext cx="6400800" cy="1752600"/>
          </a:xfrm>
        </p:spPr>
        <p:txBody>
          <a:bodyPr/>
          <a:lstStyle/>
          <a:p>
            <a:r>
              <a:rPr lang="en-GB" dirty="0" smtClean="0"/>
              <a:t>By ebony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1893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Food chain 1</a:t>
            </a:r>
            <a:endParaRPr lang="en-GB" dirty="0"/>
          </a:p>
        </p:txBody>
      </p:sp>
      <p:pic>
        <p:nvPicPr>
          <p:cNvPr id="1026" name="Picture 2" descr="C:\Users\gw12templetonebony\AppData\Local\Microsoft\Windows\Temporary Internet Files\Content.IE5\ANYI9A12\suncartoon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492896"/>
            <a:ext cx="1656184" cy="1196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gw12templetonebony\AppData\Local\Microsoft\Windows\Temporary Internet Files\Content.IE5\YXTHT8EB\6225875109_2beecbf4d5_z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739992"/>
            <a:ext cx="1728192" cy="1112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gw12templetonebony\AppData\Local\Microsoft\Windows\Temporary Internet Files\Content.IE5\982REYGQ\rabbit-drawering[1]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3525" y="2708920"/>
            <a:ext cx="2232248" cy="1144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gw12templetonebony\AppData\Local\Microsoft\Windows\Temporary Internet Files\Content.IE5\ANYI9A12\clipart0040[1]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6985625" y="2564904"/>
            <a:ext cx="2160240" cy="1680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>
            <a:off x="2051720" y="2996952"/>
            <a:ext cx="648072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427984" y="3404989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985625" y="3404989"/>
            <a:ext cx="430148" cy="960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699792" y="216421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producer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5724128" y="1841048"/>
            <a:ext cx="12614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Consumer</a:t>
            </a:r>
          </a:p>
          <a:p>
            <a:r>
              <a:rPr lang="en-GB" dirty="0" smtClean="0"/>
              <a:t>prey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7200699" y="2118495"/>
            <a:ext cx="15477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Consumer</a:t>
            </a:r>
          </a:p>
          <a:p>
            <a:r>
              <a:rPr lang="en-GB" dirty="0" smtClean="0"/>
              <a:t>predator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7361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Food chain 2</a:t>
            </a:r>
            <a:endParaRPr lang="en-GB" dirty="0"/>
          </a:p>
        </p:txBody>
      </p:sp>
      <p:pic>
        <p:nvPicPr>
          <p:cNvPr id="2050" name="Picture 2" descr="C:\Users\gw12templetonebony\AppData\Local\Microsoft\Windows\Temporary Internet Files\Content.IE5\ANYI9A12\suncartoon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2318090"/>
            <a:ext cx="1656184" cy="1529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gw12templetonebony\AppData\Local\Microsoft\Windows\Temporary Internet Files\Content.IE5\ANYI9A12\415283730_76eed99674_z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580329"/>
            <a:ext cx="1944216" cy="1458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>
            <a:stCxn id="2050" idx="3"/>
          </p:cNvCxnSpPr>
          <p:nvPr/>
        </p:nvCxnSpPr>
        <p:spPr>
          <a:xfrm>
            <a:off x="2267745" y="3082727"/>
            <a:ext cx="144015" cy="582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 descr="C:\Users\gw12templetonebony\AppData\Local\Microsoft\Windows\Temporary Internet Files\Content.IE5\YXTHT8EB\dave-spider-2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852936"/>
            <a:ext cx="1080120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Arrow Connector 8"/>
          <p:cNvCxnSpPr>
            <a:endCxn id="1026" idx="3"/>
          </p:cNvCxnSpPr>
          <p:nvPr/>
        </p:nvCxnSpPr>
        <p:spPr>
          <a:xfrm>
            <a:off x="3923928" y="3212976"/>
            <a:ext cx="432048" cy="964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1" name="Picture 7" descr="C:\Users\gw12templetonebony\AppData\Local\Microsoft\Windows\Temporary Internet Files\Content.IE5\IX5SSO40\4264147634_871b93dee0_s[1]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924944"/>
            <a:ext cx="1224136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Arrow Connector 10"/>
          <p:cNvCxnSpPr>
            <a:stCxn id="1030" idx="3"/>
            <a:endCxn id="1031" idx="1"/>
          </p:cNvCxnSpPr>
          <p:nvPr/>
        </p:nvCxnSpPr>
        <p:spPr>
          <a:xfrm>
            <a:off x="5508104" y="3501008"/>
            <a:ext cx="360040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572000" y="206084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prey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 flipH="1">
            <a:off x="3059832" y="206084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producer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5688124" y="2060848"/>
            <a:ext cx="1044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predator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8232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gw12templetonebony\AppData\Local\Microsoft\Windows\Temporary Internet Files\Content.IE5\YXTHT8EB\suncartoon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1" y="980728"/>
            <a:ext cx="1475865" cy="1362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gw12templetonebony\AppData\Local\Microsoft\Windows\Temporary Internet Files\Content.IE5\ANYI9A12\complete_with_plant_parts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4100" y="950392"/>
            <a:ext cx="1224136" cy="1160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Arrow Connector 5"/>
          <p:cNvCxnSpPr>
            <a:stCxn id="2050" idx="3"/>
          </p:cNvCxnSpPr>
          <p:nvPr/>
        </p:nvCxnSpPr>
        <p:spPr>
          <a:xfrm>
            <a:off x="2735496" y="1662114"/>
            <a:ext cx="5403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Picture 5" descr="C:\Users\gw12templetonebony\AppData\Local\Microsoft\Windows\Temporary Internet Files\Content.IE5\YXTHT8EB\Ladybug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064279"/>
            <a:ext cx="1788790" cy="1788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860032" y="404664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Pray</a:t>
            </a:r>
          </a:p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843808" y="427832"/>
            <a:ext cx="1284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producer</a:t>
            </a:r>
            <a:endParaRPr lang="en-GB" dirty="0"/>
          </a:p>
        </p:txBody>
      </p:sp>
      <p:pic>
        <p:nvPicPr>
          <p:cNvPr id="2054" name="Picture 6" descr="C:\Users\gw12templetonebony\AppData\Local\Microsoft\Windows\Temporary Internet Files\Content.IE5\ANYI9A12\6050991099_fb08dbc744_z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8024" y="1179525"/>
            <a:ext cx="1800200" cy="1558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948264" y="612498"/>
            <a:ext cx="1309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mtClean="0"/>
              <a:t>preditor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5745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21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Food chain</vt:lpstr>
      <vt:lpstr>Food chain 1</vt:lpstr>
      <vt:lpstr>Food chain 2</vt:lpstr>
      <vt:lpstr>PowerPoint Presentation</vt:lpstr>
    </vt:vector>
  </TitlesOfParts>
  <Company>Altiris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chain</dc:title>
  <dc:creator>Ebony Templeton</dc:creator>
  <cp:lastModifiedBy>Ebony Templeton</cp:lastModifiedBy>
  <cp:revision>7</cp:revision>
  <dcterms:created xsi:type="dcterms:W3CDTF">2015-06-09T12:37:47Z</dcterms:created>
  <dcterms:modified xsi:type="dcterms:W3CDTF">2015-06-10T12:59:58Z</dcterms:modified>
</cp:coreProperties>
</file>