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AB63-218E-4386-ACDC-DF843CC20266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B983E-A9B0-4F60-8A3F-B8178CCA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B983E-A9B0-4F60-8A3F-B8178CCA7BB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23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99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97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54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5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87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7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6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A9025-2A75-483F-BCA8-562DF7743167}" type="datetimeFigureOut">
              <a:rPr lang="en-GB" smtClean="0"/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A97EF-60BB-4C40-9491-68D95A4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4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Food  chain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 err="1" smtClean="0"/>
              <a:t>dylan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9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food chain  </a:t>
            </a:r>
            <a:endParaRPr lang="en-GB" dirty="0"/>
          </a:p>
        </p:txBody>
      </p:sp>
      <p:pic>
        <p:nvPicPr>
          <p:cNvPr id="1026" name="Picture 2" descr="C:\Users\gw11templetondylan\AppData\Local\Microsoft\Windows\Temporary Internet Files\Content.IE5\4DD5B6KK\suncarto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207506"/>
            <a:ext cx="2125985" cy="196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w11templetondylan\AppData\Local\Microsoft\Windows\Temporary Internet Files\Content.IE5\4DD5B6KK\5703323126_678cc27b32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390" y="2060848"/>
            <a:ext cx="1769305" cy="133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8388424" y="256490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75366" y="2189043"/>
            <a:ext cx="432048" cy="3782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gw11templetondylan\AppData\Local\Microsoft\Windows\Temporary Internet Files\Content.IE5\LY48R5NB\caterpillar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86414"/>
            <a:ext cx="1881376" cy="188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4572000" y="3022104"/>
            <a:ext cx="432048" cy="148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gw11templetondylan\AppData\Local\Microsoft\Windows\Temporary Internet Files\Content.IE5\LY48R5NB\4015178795_38c39aca6e_z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710" y="2530475"/>
            <a:ext cx="1473736" cy="98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6885424" y="3170580"/>
            <a:ext cx="422880" cy="114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gw11templetondylan\AppData\Local\Microsoft\Windows\Temporary Internet Files\Content.IE5\G1AR3HXL\8678367251_788d29650a_z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21088"/>
            <a:ext cx="1903760" cy="127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 flipH="1">
            <a:off x="7812360" y="371703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75856" y="1786414"/>
            <a:ext cx="1084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288467" y="161580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156176" y="7965504"/>
            <a:ext cx="288032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Pray4 																							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198513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515220" y="5589240"/>
            <a:ext cx="145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6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food chain</a:t>
            </a:r>
            <a:endParaRPr lang="en-GB" dirty="0"/>
          </a:p>
        </p:txBody>
      </p:sp>
      <p:pic>
        <p:nvPicPr>
          <p:cNvPr id="2050" name="Picture 2" descr="C:\Users\gw11templetondylan\AppData\Local\Microsoft\Windows\Temporary Internet Files\Content.IE5\U1R6BLH0\cheetah_by_mattyhex-d5jnyu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6182" y="7821488"/>
            <a:ext cx="2166246" cy="174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w11templetondylan\AppData\Local\Microsoft\Windows\Temporary Internet Files\Content.IE5\U1R6BLH0\cheetah_by_mattyhex-d5jnyu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844824"/>
            <a:ext cx="3024336" cy="243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059832" y="2780928"/>
            <a:ext cx="720080" cy="138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gw11templetondylan\AppData\Local\Microsoft\Windows\Temporary Internet Files\Content.IE5\U1R6BLH0\gazell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46325"/>
            <a:ext cx="1516309" cy="206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gw11templetondylan\AppData\Local\Microsoft\Windows\Temporary Internet Files\Content.IE5\U1R6BLH0\grass-frame[1]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80633"/>
            <a:ext cx="1503414" cy="1060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5296221" y="3573016"/>
            <a:ext cx="427907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60232" y="4281654"/>
            <a:ext cx="0" cy="515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gw11templetondylan\AppData\Local\Microsoft\Windows\Temporary Internet Files\Content.IE5\G1AR3HXL\sun-drawing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00745" cy="120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03648" y="146996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COMSUMER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 flipV="1">
            <a:off x="3131840" y="7428360"/>
            <a:ext cx="28795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COMSUMER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419794" y="167699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COMSUMER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139352" y="2204864"/>
            <a:ext cx="10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producer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6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Thord food chain</a:t>
            </a:r>
            <a:endParaRPr lang="en-GB" dirty="0"/>
          </a:p>
        </p:txBody>
      </p:sp>
      <p:pic>
        <p:nvPicPr>
          <p:cNvPr id="1027" name="Picture 3" descr="C:\Users\gw11templetondylan\AppData\Local\Microsoft\Windows\Temporary Internet Files\Content.IE5\4HJ5EQXQ\clipart-l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43" y="1556792"/>
            <a:ext cx="3205405" cy="313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965503"/>
            <a:ext cx="298376" cy="432048"/>
          </a:xfrm>
        </p:spPr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pic>
        <p:nvPicPr>
          <p:cNvPr id="1028" name="Picture 4" descr="C:\Users\gw11templetondylan\AppData\Local\Microsoft\Windows\Temporary Internet Files\Content.IE5\4HJ5EQXQ\clipart0035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37065" y="1600581"/>
            <a:ext cx="1724868" cy="265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563888" y="299695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gw11templetondylan\AppData\Local\Microsoft\Windows\Temporary Internet Files\Content.IE5\Y9CYQ20S\5663797419_6aeb70e4ea_z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591441"/>
            <a:ext cx="2050058" cy="1243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w11templetondylan\AppData\Local\Microsoft\Windows\Temporary Internet Files\Content.IE5\Y9CYQ20S\my_tattoo_sun_by_zigornutz-d3k8ums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434" y="4581128"/>
            <a:ext cx="1998629" cy="199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6080844" y="3501008"/>
            <a:ext cx="6513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623046" y="3918514"/>
            <a:ext cx="90595" cy="3680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427984" y="1181898"/>
            <a:ext cx="1175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557910" y="1988840"/>
            <a:ext cx="10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producer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1089351" y="1163743"/>
            <a:ext cx="134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COMSUMER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5641" y="1231249"/>
            <a:ext cx="134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COMSUMER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7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01033"/>
            <a:ext cx="8229600" cy="1143000"/>
          </a:xfrm>
        </p:spPr>
        <p:txBody>
          <a:bodyPr/>
          <a:lstStyle/>
          <a:p>
            <a:r>
              <a:rPr lang="en-GB" dirty="0" smtClean="0"/>
              <a:t>4</a:t>
            </a:r>
            <a:r>
              <a:rPr lang="en-GB" baseline="30000" dirty="0" smtClean="0"/>
              <a:t>th food chain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C:\Users\gw11templetondylan\AppData\Local\Microsoft\Windows\Temporary Internet Files\Content.IE5\4HJ5EQXQ\SHARK3_thumb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1862336" cy="149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55776" y="2204864"/>
            <a:ext cx="8640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gw11templetondylan\AppData\Local\Microsoft\Windows\Temporary Internet Files\Content.IE5\K7RBUVM7\seal-silhouett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02241"/>
            <a:ext cx="1555653" cy="160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gw11templetondylan\AppData\Local\Microsoft\Windows\Temporary Internet Files\Content.IE5\Y9CYQ20S\Clown_fish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477" y="1500641"/>
            <a:ext cx="2195736" cy="15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5436096" y="191683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 descr="C:\Users\gw11templetondylan\AppData\Local\Microsoft\Windows\Temporary Internet Files\Content.IE5\4HJ5EQXQ\EF212754728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95215"/>
            <a:ext cx="2088232" cy="178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7020272" y="3284984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5576" y="836712"/>
            <a:ext cx="134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COMSUMER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419872" y="1032909"/>
            <a:ext cx="134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COMSUMER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6948264" y="848243"/>
            <a:ext cx="1343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COMSUMER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08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34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Food  chain </vt:lpstr>
      <vt:lpstr>First food chain  </vt:lpstr>
      <vt:lpstr>Second food chain</vt:lpstr>
      <vt:lpstr>Thord food chain</vt:lpstr>
      <vt:lpstr>4th food chain  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 chain</dc:title>
  <dc:creator>Dylan Templeton</dc:creator>
  <cp:lastModifiedBy>Dylan Templeton</cp:lastModifiedBy>
  <cp:revision>8</cp:revision>
  <dcterms:created xsi:type="dcterms:W3CDTF">2015-06-09T12:30:39Z</dcterms:created>
  <dcterms:modified xsi:type="dcterms:W3CDTF">2015-06-10T12:51:54Z</dcterms:modified>
</cp:coreProperties>
</file>