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645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198648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110077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9047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12824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10464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117185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327966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36298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287739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B5F54-FE4E-4F1A-AF0B-1FB0189FD18E}" type="datetimeFigureOut">
              <a:rPr lang="en-GB" smtClean="0"/>
              <a:t>27/05/2015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DC6C30F-CB95-4D82-82E6-33ABC6BA3244}" type="slidenum">
              <a:rPr lang="en-GB" smtClean="0"/>
              <a:t>‹#›</a:t>
            </a:fld>
            <a:endParaRPr lang="en-GB" dirty="0"/>
          </a:p>
        </p:txBody>
      </p:sp>
    </p:spTree>
    <p:extLst>
      <p:ext uri="{BB962C8B-B14F-4D97-AF65-F5344CB8AC3E}">
        <p14:creationId xmlns:p14="http://schemas.microsoft.com/office/powerpoint/2010/main" val="166996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B5F54-FE4E-4F1A-AF0B-1FB0189FD18E}" type="datetimeFigureOut">
              <a:rPr lang="en-GB" smtClean="0"/>
              <a:t>27/05/2015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6C30F-CB95-4D82-82E6-33ABC6BA3244}" type="slidenum">
              <a:rPr lang="en-GB" smtClean="0"/>
              <a:t>‹#›</a:t>
            </a:fld>
            <a:endParaRPr lang="en-GB" dirty="0"/>
          </a:p>
        </p:txBody>
      </p:sp>
    </p:spTree>
    <p:extLst>
      <p:ext uri="{BB962C8B-B14F-4D97-AF65-F5344CB8AC3E}">
        <p14:creationId xmlns:p14="http://schemas.microsoft.com/office/powerpoint/2010/main" val="119427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GOOD SAMARITAN</a:t>
            </a:r>
            <a:endParaRPr lang="en-GB" dirty="0"/>
          </a:p>
        </p:txBody>
      </p:sp>
      <p:sp>
        <p:nvSpPr>
          <p:cNvPr id="3" name="Subtitle 2"/>
          <p:cNvSpPr>
            <a:spLocks noGrp="1"/>
          </p:cNvSpPr>
          <p:nvPr>
            <p:ph type="subTitle" idx="1"/>
          </p:nvPr>
        </p:nvSpPr>
        <p:spPr/>
        <p:txBody>
          <a:bodyPr/>
          <a:lstStyle/>
          <a:p>
            <a:r>
              <a:rPr lang="en-GB" dirty="0" smtClean="0"/>
              <a:t>By Kaylan</a:t>
            </a:r>
            <a:endParaRPr lang="en-GB" dirty="0"/>
          </a:p>
        </p:txBody>
      </p:sp>
    </p:spTree>
    <p:extLst>
      <p:ext uri="{BB962C8B-B14F-4D97-AF65-F5344CB8AC3E}">
        <p14:creationId xmlns:p14="http://schemas.microsoft.com/office/powerpoint/2010/main" val="15826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3008313" cy="1162050"/>
          </a:xfrm>
        </p:spPr>
        <p:txBody>
          <a:bodyPr/>
          <a:lstStyle/>
          <a:p>
            <a:r>
              <a:rPr lang="en-GB" dirty="0" smtClean="0"/>
              <a:t>The stories themes</a:t>
            </a:r>
            <a:endParaRPr lang="en-GB" dirty="0"/>
          </a:p>
        </p:txBody>
      </p:sp>
      <p:sp>
        <p:nvSpPr>
          <p:cNvPr id="3" name="Content Placeholder 2"/>
          <p:cNvSpPr>
            <a:spLocks noGrp="1"/>
          </p:cNvSpPr>
          <p:nvPr>
            <p:ph idx="1"/>
          </p:nvPr>
        </p:nvSpPr>
        <p:spPr/>
        <p:txBody>
          <a:bodyPr/>
          <a:lstStyle/>
          <a:p>
            <a:endParaRPr lang="en-GB"/>
          </a:p>
        </p:txBody>
      </p:sp>
      <p:sp>
        <p:nvSpPr>
          <p:cNvPr id="4" name="Text Placeholder 3"/>
          <p:cNvSpPr>
            <a:spLocks noGrp="1"/>
          </p:cNvSpPr>
          <p:nvPr>
            <p:ph type="body" sz="half" idx="2"/>
          </p:nvPr>
        </p:nvSpPr>
        <p:spPr/>
        <p:txBody>
          <a:bodyPr/>
          <a:lstStyle/>
          <a:p>
            <a:r>
              <a:rPr lang="en-GB" dirty="0" smtClean="0"/>
              <a:t>Why the story was made </a:t>
            </a:r>
          </a:p>
          <a:p>
            <a:r>
              <a:rPr lang="en-GB" dirty="0" smtClean="0"/>
              <a:t>The meaning of the story</a:t>
            </a:r>
          </a:p>
          <a:p>
            <a:r>
              <a:rPr lang="en-GB" dirty="0" smtClean="0"/>
              <a:t>Why Jesus was sent to earth</a:t>
            </a:r>
          </a:p>
          <a:p>
            <a:r>
              <a:rPr lang="en-GB" dirty="0" smtClean="0"/>
              <a:t>People who don’t like the stories</a:t>
            </a:r>
          </a:p>
          <a:p>
            <a:r>
              <a:rPr lang="en-GB" dirty="0" smtClean="0"/>
              <a:t>The Samaritan</a:t>
            </a:r>
          </a:p>
          <a:p>
            <a:r>
              <a:rPr lang="en-GB" dirty="0" smtClean="0"/>
              <a:t>The mans enemy's  </a:t>
            </a:r>
          </a:p>
          <a:p>
            <a:r>
              <a:rPr lang="en-GB" dirty="0" smtClean="0"/>
              <a:t>The story</a:t>
            </a:r>
          </a:p>
          <a:p>
            <a:r>
              <a:rPr lang="en-GB" dirty="0" smtClean="0"/>
              <a:t> </a:t>
            </a:r>
            <a:endParaRPr lang="en-GB" dirty="0"/>
          </a:p>
        </p:txBody>
      </p:sp>
    </p:spTree>
    <p:extLst>
      <p:ext uri="{BB962C8B-B14F-4D97-AF65-F5344CB8AC3E}">
        <p14:creationId xmlns:p14="http://schemas.microsoft.com/office/powerpoint/2010/main" val="415868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 story was made…</a:t>
            </a:r>
            <a:endParaRPr lang="en-GB" dirty="0"/>
          </a:p>
        </p:txBody>
      </p:sp>
      <p:sp>
        <p:nvSpPr>
          <p:cNvPr id="3" name="Content Placeholder 2"/>
          <p:cNvSpPr>
            <a:spLocks noGrp="1"/>
          </p:cNvSpPr>
          <p:nvPr>
            <p:ph idx="1"/>
          </p:nvPr>
        </p:nvSpPr>
        <p:spPr/>
        <p:txBody>
          <a:bodyPr/>
          <a:lstStyle/>
          <a:p>
            <a:pPr marL="0" indent="0">
              <a:buNone/>
            </a:pPr>
            <a:r>
              <a:rPr lang="en-GB" dirty="0" smtClean="0"/>
              <a:t>Gods son Jesus was a man with special healing powers and he also went everywhere telling stories about being kind and helpful and he told a story called the good </a:t>
            </a:r>
            <a:r>
              <a:rPr lang="en-GB" dirty="0"/>
              <a:t>S</a:t>
            </a:r>
            <a:r>
              <a:rPr lang="en-GB" dirty="0" smtClean="0"/>
              <a:t>amaritan. </a:t>
            </a:r>
            <a:endParaRPr lang="en-GB" dirty="0"/>
          </a:p>
        </p:txBody>
      </p:sp>
    </p:spTree>
    <p:extLst>
      <p:ext uri="{BB962C8B-B14F-4D97-AF65-F5344CB8AC3E}">
        <p14:creationId xmlns:p14="http://schemas.microsoft.com/office/powerpoint/2010/main" val="48052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meaning of the story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The meaning of this story is to be kind and help anyone in need of help even if you do not know them.</a:t>
            </a:r>
          </a:p>
          <a:p>
            <a:pPr marL="0" indent="0">
              <a:buNone/>
            </a:pPr>
            <a:r>
              <a:rPr lang="en-GB" dirty="0" smtClean="0"/>
              <a:t>Stories can help people understand why to be good and helpful and kind but some people just don't listen to them* Jesus told lots of nice stories to help people change their ways.</a:t>
            </a:r>
          </a:p>
          <a:p>
            <a:pPr marL="0" indent="0">
              <a:buNone/>
            </a:pPr>
            <a:endParaRPr lang="en-GB" dirty="0"/>
          </a:p>
          <a:p>
            <a:pPr marL="0" indent="0">
              <a:buNone/>
            </a:pPr>
            <a:endParaRPr lang="en-GB" dirty="0" smtClean="0"/>
          </a:p>
          <a:p>
            <a:pPr marL="0" indent="0">
              <a:buNone/>
            </a:pPr>
            <a:r>
              <a:rPr lang="en-GB" dirty="0" smtClean="0"/>
              <a:t>*the story.  </a:t>
            </a:r>
            <a:endParaRPr lang="en-GB" dirty="0"/>
          </a:p>
        </p:txBody>
      </p:sp>
    </p:spTree>
    <p:extLst>
      <p:ext uri="{BB962C8B-B14F-4D97-AF65-F5344CB8AC3E}">
        <p14:creationId xmlns:p14="http://schemas.microsoft.com/office/powerpoint/2010/main" val="422821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Jesus was sent ton earth</a:t>
            </a:r>
            <a:endParaRPr lang="en-GB" dirty="0"/>
          </a:p>
        </p:txBody>
      </p:sp>
      <p:sp>
        <p:nvSpPr>
          <p:cNvPr id="3" name="Content Placeholder 2"/>
          <p:cNvSpPr>
            <a:spLocks noGrp="1"/>
          </p:cNvSpPr>
          <p:nvPr>
            <p:ph idx="1"/>
          </p:nvPr>
        </p:nvSpPr>
        <p:spPr/>
        <p:txBody>
          <a:bodyPr/>
          <a:lstStyle/>
          <a:p>
            <a:pPr marL="0" indent="0">
              <a:buNone/>
            </a:pPr>
            <a:r>
              <a:rPr lang="en-GB" dirty="0" smtClean="0"/>
              <a:t>Jesus was sent to earth because god thought he would be good at telling stories so 1 of </a:t>
            </a:r>
            <a:r>
              <a:rPr lang="en-GB" dirty="0" err="1" smtClean="0"/>
              <a:t>jesuses</a:t>
            </a:r>
            <a:r>
              <a:rPr lang="en-GB" dirty="0" smtClean="0"/>
              <a:t> jobs was telling stories he liked it and it changed everyone's way but some peoples way did not change!</a:t>
            </a:r>
            <a:endParaRPr lang="en-GB" dirty="0"/>
          </a:p>
        </p:txBody>
      </p:sp>
    </p:spTree>
    <p:extLst>
      <p:ext uri="{BB962C8B-B14F-4D97-AF65-F5344CB8AC3E}">
        <p14:creationId xmlns:p14="http://schemas.microsoft.com/office/powerpoint/2010/main" val="351824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People who did not like the stories</a:t>
            </a:r>
            <a:endParaRPr lang="en-GB" dirty="0"/>
          </a:p>
        </p:txBody>
      </p:sp>
      <p:sp>
        <p:nvSpPr>
          <p:cNvPr id="3" name="Content Placeholder 2"/>
          <p:cNvSpPr>
            <a:spLocks noGrp="1"/>
          </p:cNvSpPr>
          <p:nvPr>
            <p:ph idx="1"/>
          </p:nvPr>
        </p:nvSpPr>
        <p:spPr/>
        <p:txBody>
          <a:bodyPr/>
          <a:lstStyle/>
          <a:p>
            <a:pPr marL="0" indent="0">
              <a:buNone/>
            </a:pPr>
            <a:r>
              <a:rPr lang="en-GB" dirty="0" smtClean="0"/>
              <a:t>Some people loved </a:t>
            </a:r>
            <a:r>
              <a:rPr lang="en-GB" dirty="0" err="1" smtClean="0"/>
              <a:t>jesuses</a:t>
            </a:r>
            <a:r>
              <a:rPr lang="en-GB" dirty="0" smtClean="0"/>
              <a:t> stories but others hated them so some people changed their ways and others did not change their ways they keep on being bad to this day on!</a:t>
            </a:r>
            <a:endParaRPr lang="en-GB" dirty="0"/>
          </a:p>
        </p:txBody>
      </p:sp>
    </p:spTree>
    <p:extLst>
      <p:ext uri="{BB962C8B-B14F-4D97-AF65-F5344CB8AC3E}">
        <p14:creationId xmlns:p14="http://schemas.microsoft.com/office/powerpoint/2010/main" val="282960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Samaritan </a:t>
            </a:r>
            <a:endParaRPr lang="en-GB" dirty="0"/>
          </a:p>
        </p:txBody>
      </p:sp>
      <p:sp>
        <p:nvSpPr>
          <p:cNvPr id="3" name="Content Placeholder 2"/>
          <p:cNvSpPr>
            <a:spLocks noGrp="1"/>
          </p:cNvSpPr>
          <p:nvPr>
            <p:ph idx="1"/>
          </p:nvPr>
        </p:nvSpPr>
        <p:spPr/>
        <p:txBody>
          <a:bodyPr/>
          <a:lstStyle/>
          <a:p>
            <a:pPr marL="0" indent="0">
              <a:buNone/>
            </a:pPr>
            <a:r>
              <a:rPr lang="en-GB" dirty="0" smtClean="0"/>
              <a:t>The Samaritan was thought to be horrible to the man in the story actually thought to be the mans worst enemy! But no he helped the man in the story! </a:t>
            </a:r>
            <a:endParaRPr lang="en-GB" dirty="0"/>
          </a:p>
        </p:txBody>
      </p:sp>
    </p:spTree>
    <p:extLst>
      <p:ext uri="{BB962C8B-B14F-4D97-AF65-F5344CB8AC3E}">
        <p14:creationId xmlns:p14="http://schemas.microsoft.com/office/powerpoint/2010/main" val="35493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mans enemy's and his friend</a:t>
            </a:r>
            <a:endParaRPr lang="en-GB" dirty="0"/>
          </a:p>
        </p:txBody>
      </p:sp>
      <p:sp>
        <p:nvSpPr>
          <p:cNvPr id="3" name="Content Placeholder 2"/>
          <p:cNvSpPr>
            <a:spLocks noGrp="1"/>
          </p:cNvSpPr>
          <p:nvPr>
            <p:ph idx="1"/>
          </p:nvPr>
        </p:nvSpPr>
        <p:spPr/>
        <p:txBody>
          <a:bodyPr/>
          <a:lstStyle/>
          <a:p>
            <a:r>
              <a:rPr lang="en-GB" dirty="0" smtClean="0"/>
              <a:t> his friends where supposed to be the layer and another man.</a:t>
            </a:r>
          </a:p>
          <a:p>
            <a:r>
              <a:rPr lang="en-GB" dirty="0" smtClean="0"/>
              <a:t>His friend was not the layer.</a:t>
            </a:r>
          </a:p>
          <a:p>
            <a:r>
              <a:rPr lang="en-GB" dirty="0" smtClean="0"/>
              <a:t>His friend was not the other man.</a:t>
            </a:r>
          </a:p>
          <a:p>
            <a:r>
              <a:rPr lang="en-GB" dirty="0" smtClean="0"/>
              <a:t>But his real friend was the Samaritan who was thought to be an enemy</a:t>
            </a:r>
          </a:p>
          <a:p>
            <a:pPr marL="0" indent="0">
              <a:buNone/>
            </a:pPr>
            <a:r>
              <a:rPr lang="en-GB" dirty="0" smtClean="0"/>
              <a:t>  </a:t>
            </a:r>
          </a:p>
        </p:txBody>
      </p:sp>
    </p:spTree>
    <p:extLst>
      <p:ext uri="{BB962C8B-B14F-4D97-AF65-F5344CB8AC3E}">
        <p14:creationId xmlns:p14="http://schemas.microsoft.com/office/powerpoint/2010/main" val="2387995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story</a:t>
            </a:r>
            <a:br>
              <a:rPr lang="en-GB" dirty="0" smtClean="0"/>
            </a:b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One day there was a man and he was going somewhere and he wished his bag was not as heavy and the sun was not so hot. He new he had to be careful because there were usually thief's on the look out. Suddenly a gang of men leaped out from behind some rocks. They robbed him and left him half dead! Suddenly a man came along but he did not help another man came but he did not help then a Samaritan came along and helped him which he did not expect and the Samaritan took him to a hotel my real friend was the Samaritan thought the man.</a:t>
            </a:r>
          </a:p>
          <a:p>
            <a:pPr marL="0" indent="0">
              <a:buNone/>
            </a:pPr>
            <a:r>
              <a:rPr lang="en-GB" dirty="0" smtClean="0"/>
              <a:t>The end   </a:t>
            </a:r>
            <a:endParaRPr lang="en-GB" dirty="0"/>
          </a:p>
        </p:txBody>
      </p:sp>
    </p:spTree>
    <p:extLst>
      <p:ext uri="{BB962C8B-B14F-4D97-AF65-F5344CB8AC3E}">
        <p14:creationId xmlns:p14="http://schemas.microsoft.com/office/powerpoint/2010/main" val="243177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430</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GOOD SAMARITAN</vt:lpstr>
      <vt:lpstr>The stories themes</vt:lpstr>
      <vt:lpstr>Why the story was made…</vt:lpstr>
      <vt:lpstr>The meaning of the story </vt:lpstr>
      <vt:lpstr>Why Jesus was sent ton earth</vt:lpstr>
      <vt:lpstr>People who did not like the stories</vt:lpstr>
      <vt:lpstr>The Samaritan </vt:lpstr>
      <vt:lpstr>The mans enemy's and his friend</vt:lpstr>
      <vt:lpstr>The story </vt:lpstr>
    </vt:vector>
  </TitlesOfParts>
  <Company>Altiris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SAMARITAN</dc:title>
  <dc:creator>Kaylan Hair</dc:creator>
  <cp:lastModifiedBy>Kaylan Hair</cp:lastModifiedBy>
  <cp:revision>5</cp:revision>
  <dcterms:created xsi:type="dcterms:W3CDTF">2015-05-27T12:35:36Z</dcterms:created>
  <dcterms:modified xsi:type="dcterms:W3CDTF">2015-05-27T13:22:16Z</dcterms:modified>
</cp:coreProperties>
</file>