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1C0E6-C16D-482F-B544-4536485069CD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27CB67-44AA-42FA-A95D-C6433B9C3F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40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27CB67-44AA-42FA-A95D-C6433B9C3F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512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25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428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18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256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842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614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9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6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69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965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748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FC26F-21C8-4AEB-870B-5A641C85B275}" type="datetimeFigureOut">
              <a:rPr lang="en-GB" smtClean="0"/>
              <a:t>25/05/2015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416E-1F0B-477C-8C92-C58FD367B3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33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Keep people safe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Ebony JACK STUART.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23209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dirty="0" err="1" smtClean="0"/>
              <a:t>chavler</a:t>
            </a:r>
            <a:r>
              <a:rPr lang="en-GB" dirty="0" smtClean="0"/>
              <a:t> was waking down the road and some men came to beat him up</a:t>
            </a:r>
            <a:r>
              <a:rPr lang="en-GB" dirty="0" smtClean="0"/>
              <a:t>.</a:t>
            </a:r>
            <a:endParaRPr lang="en-GB" dirty="0" smtClean="0"/>
          </a:p>
        </p:txBody>
      </p:sp>
      <p:pic>
        <p:nvPicPr>
          <p:cNvPr id="1026" name="Picture 2" descr="C:\Users\gw12templetonebony\AppData\Local\Microsoft\Windows\Temporary Internet Files\Content.IE5\I76G1JFS\manbagsil3a_-_Copy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573016"/>
            <a:ext cx="1368152" cy="2574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84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They </a:t>
            </a:r>
            <a:r>
              <a:rPr lang="en-GB" dirty="0" err="1" smtClean="0"/>
              <a:t>robd</a:t>
            </a:r>
            <a:r>
              <a:rPr lang="en-GB" dirty="0" smtClean="0"/>
              <a:t> him and ran away </a:t>
            </a:r>
            <a:r>
              <a:rPr lang="en-GB" dirty="0" err="1" smtClean="0"/>
              <a:t>leavd</a:t>
            </a:r>
            <a:r>
              <a:rPr lang="en-GB" dirty="0" smtClean="0"/>
              <a:t> him half dead on the road.</a:t>
            </a:r>
          </a:p>
          <a:p>
            <a:endParaRPr lang="en-GB" dirty="0"/>
          </a:p>
        </p:txBody>
      </p:sp>
      <p:pic>
        <p:nvPicPr>
          <p:cNvPr id="2050" name="Picture 2" descr="C:\Users\gw12templetonebony\AppData\Local\Microsoft\Windows\Temporary Internet Files\Content.IE5\I76G1JFS\bank-robbers-with-money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219493"/>
            <a:ext cx="26765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004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first man came was a </a:t>
            </a:r>
            <a:r>
              <a:rPr lang="en-GB" dirty="0" err="1" smtClean="0"/>
              <a:t>preest</a:t>
            </a:r>
            <a:r>
              <a:rPr lang="en-GB" dirty="0" smtClean="0"/>
              <a:t> he </a:t>
            </a:r>
            <a:r>
              <a:rPr lang="en-GB" dirty="0" err="1" smtClean="0"/>
              <a:t>eggnord</a:t>
            </a:r>
            <a:r>
              <a:rPr lang="en-GB" dirty="0" smtClean="0"/>
              <a:t> him.</a:t>
            </a:r>
          </a:p>
          <a:p>
            <a:endParaRPr lang="en-GB" dirty="0"/>
          </a:p>
        </p:txBody>
      </p:sp>
      <p:pic>
        <p:nvPicPr>
          <p:cNvPr id="3074" name="Picture 2" descr="C:\Users\gw12templetonebony\AppData\Local\Microsoft\Windows\Temporary Internet Files\Content.IE5\62VQIIF0\large-Priest-bishop-church-Vatican-66.6-14811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6912"/>
            <a:ext cx="2065338" cy="342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538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secon</a:t>
            </a:r>
            <a:r>
              <a:rPr lang="en-GB" dirty="0" smtClean="0"/>
              <a:t>d man was a lawyer and he ignored him too.</a:t>
            </a:r>
            <a:endParaRPr lang="en-GB" dirty="0"/>
          </a:p>
        </p:txBody>
      </p:sp>
      <p:pic>
        <p:nvPicPr>
          <p:cNvPr id="4098" name="Picture 2" descr="C:\Users\gw12templetonebony\AppData\Local\Microsoft\Windows\Temporary Internet Files\Content.IE5\HKUBC11B\lawyer_carto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2478088"/>
            <a:ext cx="1905000" cy="3800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8209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next man </a:t>
            </a:r>
            <a:r>
              <a:rPr lang="en-GB" dirty="0" err="1"/>
              <a:t>helpt</a:t>
            </a:r>
            <a:r>
              <a:rPr lang="en-GB" dirty="0"/>
              <a:t> him he </a:t>
            </a:r>
            <a:r>
              <a:rPr lang="en-GB" dirty="0" err="1"/>
              <a:t>cleand</a:t>
            </a:r>
            <a:r>
              <a:rPr lang="en-GB" dirty="0"/>
              <a:t> him up.</a:t>
            </a:r>
          </a:p>
          <a:p>
            <a:endParaRPr lang="en-GB" dirty="0"/>
          </a:p>
        </p:txBody>
      </p:sp>
      <p:pic>
        <p:nvPicPr>
          <p:cNvPr id="5123" name="Picture 3" descr="C:\Users\gw12templetonebony\AppData\Local\Microsoft\Windows\Temporary Internet Files\Content.IE5\HKUBC11B\GoodSamaritan-coloring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96952"/>
            <a:ext cx="3672408" cy="3083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444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 </a:t>
            </a:r>
            <a:r>
              <a:rPr lang="en-GB" dirty="0" err="1"/>
              <a:t>whent</a:t>
            </a:r>
            <a:r>
              <a:rPr lang="en-GB" dirty="0"/>
              <a:t> to the </a:t>
            </a:r>
            <a:r>
              <a:rPr lang="en-GB" dirty="0" err="1"/>
              <a:t>nearist</a:t>
            </a:r>
            <a:r>
              <a:rPr lang="en-GB" dirty="0"/>
              <a:t> </a:t>
            </a:r>
            <a:r>
              <a:rPr lang="en-GB" dirty="0" err="1"/>
              <a:t>howtel</a:t>
            </a:r>
            <a:r>
              <a:rPr lang="en-GB" dirty="0"/>
              <a:t> he said pleas look after this </a:t>
            </a:r>
            <a:r>
              <a:rPr lang="en-GB" dirty="0" smtClean="0"/>
              <a:t>man.</a:t>
            </a:r>
            <a:endParaRPr lang="en-GB" dirty="0"/>
          </a:p>
          <a:p>
            <a:endParaRPr lang="en-GB" dirty="0"/>
          </a:p>
        </p:txBody>
      </p:sp>
      <p:pic>
        <p:nvPicPr>
          <p:cNvPr id="6146" name="Picture 2" descr="C:\Users\gw12templetonebony\AppData\Local\Microsoft\Windows\Temporary Internet Files\Content.IE5\HKUBC11B\3566874244_e5df85f7b1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1" y="3356992"/>
            <a:ext cx="4262090" cy="2856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6008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86</Words>
  <Application>Microsoft Office PowerPoint</Application>
  <PresentationFormat>On-screen Show (4:3)</PresentationFormat>
  <Paragraphs>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Keep people safe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Keep people safe</dc:title>
  <dc:creator>Ebony Templeton</dc:creator>
  <cp:lastModifiedBy>Ebony Templeton</cp:lastModifiedBy>
  <cp:revision>6</cp:revision>
  <dcterms:created xsi:type="dcterms:W3CDTF">2015-05-25T12:58:29Z</dcterms:created>
  <dcterms:modified xsi:type="dcterms:W3CDTF">2015-05-25T13:48:19Z</dcterms:modified>
</cp:coreProperties>
</file>