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8"/>
  </p:notesMasterIdLst>
  <p:sldIdLst>
    <p:sldId id="256" r:id="rId5"/>
    <p:sldId id="257" r:id="rId6"/>
    <p:sldId id="258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108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1013539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62272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76cf306aa9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76cf306aa9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5720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76cf306aa9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76cf306aa9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7839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sC-YIeiaz3M" TargetMode="External"/><Relationship Id="rId13" Type="http://schemas.openxmlformats.org/officeDocument/2006/relationships/hyperlink" Target="https://youtu.be/CC6oSU891Ns" TargetMode="External"/><Relationship Id="rId18" Type="http://schemas.openxmlformats.org/officeDocument/2006/relationships/hyperlink" Target="https://youtu.be/KSFnBwe7jzA" TargetMode="External"/><Relationship Id="rId3" Type="http://schemas.openxmlformats.org/officeDocument/2006/relationships/image" Target="../media/image1.png"/><Relationship Id="rId21" Type="http://schemas.openxmlformats.org/officeDocument/2006/relationships/hyperlink" Target="https://youtu.be/ohNjoyRHkAM" TargetMode="External"/><Relationship Id="rId7" Type="http://schemas.openxmlformats.org/officeDocument/2006/relationships/hyperlink" Target="https://youtu.be/BGv8vnItKCw" TargetMode="External"/><Relationship Id="rId12" Type="http://schemas.openxmlformats.org/officeDocument/2006/relationships/hyperlink" Target="https://youtu.be/SZOplCAacDI" TargetMode="External"/><Relationship Id="rId17" Type="http://schemas.openxmlformats.org/officeDocument/2006/relationships/hyperlink" Target="https://youtu.be/vrMJrtfKP-U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s://youtu.be/vFR7_rswKqU" TargetMode="External"/><Relationship Id="rId20" Type="http://schemas.openxmlformats.org/officeDocument/2006/relationships/hyperlink" Target="https://youtu.be/jiFUmvHk6_o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youtu.be/Hts8Sw_rjCg" TargetMode="External"/><Relationship Id="rId11" Type="http://schemas.openxmlformats.org/officeDocument/2006/relationships/hyperlink" Target="https://youtu.be/LPmQOXcg_c0" TargetMode="External"/><Relationship Id="rId5" Type="http://schemas.openxmlformats.org/officeDocument/2006/relationships/hyperlink" Target="https://youtu.be/rudVau8VxGE" TargetMode="External"/><Relationship Id="rId15" Type="http://schemas.openxmlformats.org/officeDocument/2006/relationships/hyperlink" Target="https://youtu.be/oqxPvNgjuNw" TargetMode="External"/><Relationship Id="rId23" Type="http://schemas.openxmlformats.org/officeDocument/2006/relationships/hyperlink" Target="https://www.youtube.com/playlist?list=PLMAguoAuLYZMkIKirBoACzBv3I9b1QZLf" TargetMode="External"/><Relationship Id="rId10" Type="http://schemas.openxmlformats.org/officeDocument/2006/relationships/hyperlink" Target="https://youtu.be/62lRhxoDGm8" TargetMode="External"/><Relationship Id="rId19" Type="http://schemas.openxmlformats.org/officeDocument/2006/relationships/hyperlink" Target="https://youtu.be/JHqIvLT7yhM" TargetMode="External"/><Relationship Id="rId4" Type="http://schemas.openxmlformats.org/officeDocument/2006/relationships/hyperlink" Target="https://youtu.be/yX1A4bUwOJs" TargetMode="External"/><Relationship Id="rId9" Type="http://schemas.openxmlformats.org/officeDocument/2006/relationships/hyperlink" Target="https://youtu.be/HamjCOVbUR8" TargetMode="External"/><Relationship Id="rId14" Type="http://schemas.openxmlformats.org/officeDocument/2006/relationships/hyperlink" Target="https://youtu.be/kU61AS_kuCM" TargetMode="External"/><Relationship Id="rId22" Type="http://schemas.openxmlformats.org/officeDocument/2006/relationships/hyperlink" Target="https://youtu.be/gwezKlx_amc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9144000" cy="988200"/>
          </a:xfrm>
          <a:prstGeom prst="rect">
            <a:avLst/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200" dirty="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SPORTS DAY 2020 </a:t>
            </a:r>
            <a:endParaRPr sz="3800" dirty="0">
              <a:solidFill>
                <a:srgbClr val="FFFFFF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43675" y="1628750"/>
            <a:ext cx="2836050" cy="28360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440525" y="1476375"/>
            <a:ext cx="5643600" cy="34767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Comic Sans MS"/>
              <a:buChar char="●"/>
            </a:pPr>
            <a:r>
              <a:rPr lang="en-GB" sz="1700" dirty="0">
                <a:latin typeface="Comic Sans MS"/>
                <a:ea typeface="Comic Sans MS"/>
                <a:cs typeface="Comic Sans MS"/>
                <a:sym typeface="Comic Sans MS"/>
              </a:rPr>
              <a:t>We are all so excited about sports day coming up and we have prepared this little pack to help you make the most of the day.  There are a few things we would like you to do this year to get yourself prepared for the big day.</a:t>
            </a:r>
            <a:endParaRPr sz="17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Comic Sans MS"/>
              <a:buChar char="●"/>
            </a:pPr>
            <a:r>
              <a:rPr lang="en-GB" sz="1700" dirty="0">
                <a:latin typeface="Comic Sans MS"/>
                <a:ea typeface="Comic Sans MS"/>
                <a:cs typeface="Comic Sans MS"/>
                <a:sym typeface="Comic Sans MS"/>
              </a:rPr>
              <a:t>Firstly it might be an idea to create a poster to advertise your Sports Day to the rest of your Family. Remember to include the date/time/location. </a:t>
            </a:r>
            <a:endParaRPr sz="17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dirty="0">
                <a:latin typeface="Comic Sans MS"/>
                <a:ea typeface="Comic Sans MS"/>
                <a:cs typeface="Comic Sans MS"/>
                <a:sym typeface="Comic Sans MS"/>
              </a:rPr>
              <a:t>Your poster should be A4 size.  Invite everyone to attend.  </a:t>
            </a:r>
            <a:endParaRPr sz="17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/>
          <p:nvPr/>
        </p:nvSpPr>
        <p:spPr>
          <a:xfrm>
            <a:off x="0" y="0"/>
            <a:ext cx="9144000" cy="988200"/>
          </a:xfrm>
          <a:prstGeom prst="rect">
            <a:avLst/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2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SPORTS DAY 2020</a:t>
            </a:r>
            <a:r>
              <a:rPr lang="en-GB" sz="38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 </a:t>
            </a:r>
            <a:endParaRPr sz="3800">
              <a:solidFill>
                <a:srgbClr val="FFFFFF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93700" y="0"/>
            <a:ext cx="2289549" cy="1794432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/>
          <p:nvPr/>
        </p:nvSpPr>
        <p:spPr>
          <a:xfrm>
            <a:off x="315824" y="1050475"/>
            <a:ext cx="6698039" cy="1147200"/>
          </a:xfrm>
          <a:prstGeom prst="roundRect">
            <a:avLst>
              <a:gd name="adj" fmla="val 9041"/>
            </a:avLst>
          </a:pr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Font typeface="Comic Sans MS"/>
              <a:buChar char="●"/>
            </a:pPr>
            <a:r>
              <a:rPr lang="en-GB" dirty="0">
                <a:latin typeface="Comic Sans MS"/>
                <a:ea typeface="Comic Sans MS"/>
                <a:cs typeface="Comic Sans MS"/>
                <a:sym typeface="Comic Sans MS"/>
              </a:rPr>
              <a:t>Decide around 4 or 5 sporting activities you want to include in your event. You might want to consider what the weather forecast looks like for your event!</a:t>
            </a:r>
            <a:endParaRPr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latin typeface="Comic Sans MS"/>
                <a:ea typeface="Comic Sans MS"/>
                <a:cs typeface="Comic Sans MS"/>
                <a:sym typeface="Comic Sans MS"/>
              </a:rPr>
              <a:t>Here are a few ideas to choose from:</a:t>
            </a:r>
            <a:endParaRPr sz="20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6259700" y="3121125"/>
            <a:ext cx="2604000" cy="1656000"/>
          </a:xfrm>
          <a:prstGeom prst="rect">
            <a:avLst/>
          </a:prstGeom>
          <a:noFill/>
          <a:ln w="1143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Feel free to make up your own events from more traditional sports day ideas if you can use your street or have a back garden!!! Skipping, Egg n spoon, sack etc</a:t>
            </a:r>
            <a:endParaRPr b="1"/>
          </a:p>
        </p:txBody>
      </p:sp>
      <p:sp>
        <p:nvSpPr>
          <p:cNvPr id="67" name="Google Shape;67;p14"/>
          <p:cNvSpPr txBox="1"/>
          <p:nvPr/>
        </p:nvSpPr>
        <p:spPr>
          <a:xfrm>
            <a:off x="3002100" y="2404525"/>
            <a:ext cx="2913600" cy="2627400"/>
          </a:xfrm>
          <a:prstGeom prst="rect">
            <a:avLst/>
          </a:prstGeom>
          <a:noFill/>
          <a:ln w="1143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 b="1" u="sng" dirty="0">
                <a:solidFill>
                  <a:srgbClr val="FFFF00"/>
                </a:solidFill>
              </a:rPr>
              <a:t>Indoor Ideas:</a:t>
            </a:r>
            <a:endParaRPr sz="1500" b="1" u="sng" dirty="0">
              <a:solidFill>
                <a:srgbClr val="FFFF00"/>
              </a:solidFill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 sz="1300" b="1" u="sng" dirty="0">
                <a:solidFill>
                  <a:schemeClr val="hlink"/>
                </a:solidFill>
                <a:hlinkClick r:id="rId4"/>
              </a:rPr>
              <a:t>Backboard Bank it</a:t>
            </a:r>
            <a:endParaRPr sz="1300" b="1"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 sz="1300" b="1" u="sng" dirty="0">
                <a:solidFill>
                  <a:schemeClr val="hlink"/>
                </a:solidFill>
                <a:hlinkClick r:id="rId5"/>
              </a:rPr>
              <a:t>Fast Folder</a:t>
            </a:r>
            <a:endParaRPr sz="1300" b="1"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 sz="1300" b="1" u="sng" dirty="0">
                <a:solidFill>
                  <a:schemeClr val="hlink"/>
                </a:solidFill>
                <a:hlinkClick r:id="rId6"/>
              </a:rPr>
              <a:t>Flip your lid</a:t>
            </a:r>
            <a:endParaRPr sz="1300" b="1"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 sz="1300" b="1" u="sng" dirty="0">
                <a:solidFill>
                  <a:schemeClr val="hlink"/>
                </a:solidFill>
                <a:hlinkClick r:id="rId7"/>
              </a:rPr>
              <a:t>Keep it up</a:t>
            </a:r>
            <a:endParaRPr sz="1300" b="1"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 sz="1300" b="1" u="sng" dirty="0">
                <a:solidFill>
                  <a:schemeClr val="hlink"/>
                </a:solidFill>
                <a:hlinkClick r:id="rId8"/>
              </a:rPr>
              <a:t>Look for the good</a:t>
            </a:r>
            <a:endParaRPr sz="1300" b="1"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 sz="1300" b="1" u="sng" dirty="0">
                <a:solidFill>
                  <a:schemeClr val="hlink"/>
                </a:solidFill>
                <a:hlinkClick r:id="rId9"/>
              </a:rPr>
              <a:t>Paper plane cornhole</a:t>
            </a:r>
            <a:endParaRPr sz="1300" b="1"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 sz="1300" b="1" u="sng" dirty="0">
                <a:solidFill>
                  <a:schemeClr val="hlink"/>
                </a:solidFill>
                <a:hlinkClick r:id="rId10"/>
              </a:rPr>
              <a:t>Soccer </a:t>
            </a:r>
            <a:r>
              <a:rPr lang="en-GB" sz="1300" b="1" u="sng" dirty="0" err="1">
                <a:solidFill>
                  <a:schemeClr val="hlink"/>
                </a:solidFill>
                <a:hlinkClick r:id="rId10"/>
              </a:rPr>
              <a:t>Skee</a:t>
            </a:r>
            <a:r>
              <a:rPr lang="en-GB" sz="1300" b="1" u="sng" dirty="0">
                <a:solidFill>
                  <a:schemeClr val="hlink"/>
                </a:solidFill>
                <a:hlinkClick r:id="rId10"/>
              </a:rPr>
              <a:t> ball</a:t>
            </a:r>
            <a:endParaRPr sz="1300" b="1"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 sz="1300" b="1" u="sng" dirty="0">
                <a:solidFill>
                  <a:schemeClr val="hlink"/>
                </a:solidFill>
                <a:hlinkClick r:id="rId11"/>
              </a:rPr>
              <a:t>Towel flip challenge</a:t>
            </a:r>
            <a:endParaRPr sz="1300" b="1"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 sz="1300" b="1" u="sng" dirty="0">
                <a:solidFill>
                  <a:schemeClr val="hlink"/>
                </a:solidFill>
                <a:hlinkClick r:id="rId12"/>
              </a:rPr>
              <a:t>Wash your hands relay</a:t>
            </a:r>
            <a:endParaRPr sz="1300" b="1"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 sz="1300" b="1" u="sng" dirty="0">
                <a:solidFill>
                  <a:schemeClr val="hlink"/>
                </a:solidFill>
                <a:hlinkClick r:id="rId13"/>
              </a:rPr>
              <a:t>Water bottle trap</a:t>
            </a:r>
            <a:endParaRPr sz="1300" b="1"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 sz="1300" b="1" u="sng" dirty="0">
                <a:solidFill>
                  <a:schemeClr val="hlink"/>
                </a:solidFill>
                <a:hlinkClick r:id="rId14"/>
              </a:rPr>
              <a:t>Wind bowling</a:t>
            </a:r>
            <a:endParaRPr sz="1300" b="1" dirty="0"/>
          </a:p>
        </p:txBody>
      </p:sp>
      <p:sp>
        <p:nvSpPr>
          <p:cNvPr id="68" name="Google Shape;68;p14"/>
          <p:cNvSpPr txBox="1"/>
          <p:nvPr/>
        </p:nvSpPr>
        <p:spPr>
          <a:xfrm>
            <a:off x="6824536" y="2597727"/>
            <a:ext cx="1536000" cy="72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dirty="0">
                <a:solidFill>
                  <a:srgbClr val="0000FF"/>
                </a:solidFill>
              </a:rPr>
              <a:t>For some more ideas</a:t>
            </a:r>
            <a:endParaRPr sz="800" b="1" dirty="0">
              <a:solidFill>
                <a:srgbClr val="0000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 b="1" dirty="0">
                <a:solidFill>
                  <a:srgbClr val="0000FF"/>
                </a:solidFill>
              </a:rPr>
              <a:t>OR</a:t>
            </a:r>
            <a:endParaRPr sz="2100" b="1" dirty="0">
              <a:solidFill>
                <a:srgbClr val="0000FF"/>
              </a:solidFill>
            </a:endParaRPr>
          </a:p>
        </p:txBody>
      </p:sp>
      <p:sp>
        <p:nvSpPr>
          <p:cNvPr id="69" name="Google Shape;69;p14"/>
          <p:cNvSpPr txBox="1"/>
          <p:nvPr/>
        </p:nvSpPr>
        <p:spPr>
          <a:xfrm>
            <a:off x="79975" y="2404525"/>
            <a:ext cx="2794200" cy="2492100"/>
          </a:xfrm>
          <a:prstGeom prst="rect">
            <a:avLst/>
          </a:prstGeom>
          <a:noFill/>
          <a:ln w="1143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 b="1" u="sng">
                <a:solidFill>
                  <a:srgbClr val="00FFFF"/>
                </a:solidFill>
              </a:rPr>
              <a:t>Outdoor Ideas:</a:t>
            </a:r>
            <a:endParaRPr sz="1500" b="1" u="sng">
              <a:solidFill>
                <a:srgbClr val="00FFFF"/>
              </a:solidFill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 sz="1300" b="1" u="sng">
                <a:solidFill>
                  <a:schemeClr val="hlink"/>
                </a:solidFill>
                <a:hlinkClick r:id="rId15"/>
              </a:rPr>
              <a:t>Bowl Ball</a:t>
            </a:r>
            <a:endParaRPr sz="1300" b="1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 sz="1300" b="1" u="sng">
                <a:solidFill>
                  <a:schemeClr val="hlink"/>
                </a:solidFill>
                <a:hlinkClick r:id="rId16"/>
              </a:rPr>
              <a:t>Climb the ladder</a:t>
            </a:r>
            <a:endParaRPr sz="1300" b="1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 sz="1300" b="1" u="sng">
                <a:solidFill>
                  <a:schemeClr val="hlink"/>
                </a:solidFill>
                <a:hlinkClick r:id="rId17"/>
              </a:rPr>
              <a:t>Clothes Relay</a:t>
            </a:r>
            <a:endParaRPr sz="1300" b="1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-GB" sz="1300" b="1" u="sng">
                <a:solidFill>
                  <a:schemeClr val="hlink"/>
                </a:solidFill>
                <a:hlinkClick r:id="rId5"/>
              </a:rPr>
              <a:t>Fast Folder</a:t>
            </a:r>
            <a:endParaRPr sz="1300" b="1">
              <a:solidFill>
                <a:schemeClr val="dk1"/>
              </a:solidFill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-GB" sz="1300" b="1" u="sng">
                <a:solidFill>
                  <a:schemeClr val="hlink"/>
                </a:solidFill>
                <a:hlinkClick r:id="rId6"/>
              </a:rPr>
              <a:t>Flip your lid</a:t>
            </a:r>
            <a:endParaRPr sz="1300" b="1">
              <a:solidFill>
                <a:schemeClr val="dk1"/>
              </a:solidFill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 sz="1300" b="1" u="sng">
                <a:solidFill>
                  <a:schemeClr val="hlink"/>
                </a:solidFill>
                <a:hlinkClick r:id="rId18"/>
              </a:rPr>
              <a:t>If the shoe fits</a:t>
            </a:r>
            <a:endParaRPr sz="1300" b="1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 sz="1300" b="1" u="sng">
                <a:solidFill>
                  <a:schemeClr val="hlink"/>
                </a:solidFill>
                <a:hlinkClick r:id="rId19"/>
              </a:rPr>
              <a:t>Milk jug relay</a:t>
            </a:r>
            <a:endParaRPr sz="1300" b="1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 sz="1300" b="1" u="sng">
                <a:solidFill>
                  <a:schemeClr val="hlink"/>
                </a:solidFill>
                <a:hlinkClick r:id="rId20"/>
              </a:rPr>
              <a:t>Penguin Race</a:t>
            </a:r>
            <a:endParaRPr sz="1300" b="1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 sz="1300" b="1" u="sng">
                <a:solidFill>
                  <a:schemeClr val="hlink"/>
                </a:solidFill>
                <a:hlinkClick r:id="rId21"/>
              </a:rPr>
              <a:t>Spoon Relay</a:t>
            </a:r>
            <a:endParaRPr sz="1300" b="1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 sz="1300" b="1" u="sng">
                <a:solidFill>
                  <a:schemeClr val="hlink"/>
                </a:solidFill>
                <a:hlinkClick r:id="rId22"/>
              </a:rPr>
              <a:t>Tennis shoe tower</a:t>
            </a:r>
            <a:endParaRPr sz="1300" b="1"/>
          </a:p>
        </p:txBody>
      </p:sp>
      <p:sp>
        <p:nvSpPr>
          <p:cNvPr id="70" name="Google Shape;70;p14"/>
          <p:cNvSpPr txBox="1"/>
          <p:nvPr/>
        </p:nvSpPr>
        <p:spPr>
          <a:xfrm>
            <a:off x="6912586" y="2253706"/>
            <a:ext cx="1359900" cy="374100"/>
          </a:xfrm>
          <a:prstGeom prst="rect">
            <a:avLst/>
          </a:prstGeom>
          <a:noFill/>
          <a:ln w="1143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u="sng">
                <a:solidFill>
                  <a:schemeClr val="hlink"/>
                </a:solidFill>
                <a:hlinkClick r:id="rId23"/>
              </a:rPr>
              <a:t>CLICK HERE</a:t>
            </a:r>
            <a:endParaRPr sz="1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/>
          <p:nvPr/>
        </p:nvSpPr>
        <p:spPr>
          <a:xfrm>
            <a:off x="0" y="0"/>
            <a:ext cx="9144000" cy="988200"/>
          </a:xfrm>
          <a:prstGeom prst="rect">
            <a:avLst/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2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SPORTS DAY 2020</a:t>
            </a:r>
            <a:r>
              <a:rPr lang="en-GB" sz="38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 </a:t>
            </a:r>
            <a:endParaRPr sz="3800">
              <a:solidFill>
                <a:srgbClr val="FFFFFF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18518" y="71475"/>
            <a:ext cx="2106707" cy="1740675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5"/>
          <p:cNvSpPr/>
          <p:nvPr/>
        </p:nvSpPr>
        <p:spPr>
          <a:xfrm>
            <a:off x="172533" y="1812150"/>
            <a:ext cx="3892484" cy="302036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omic Sans MS"/>
              <a:buChar char="●"/>
            </a:pPr>
            <a:r>
              <a:rPr lang="en-GB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Write down your chosen activities and make a list of any equipment you need. </a:t>
            </a: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omic Sans MS"/>
              <a:buChar char="●"/>
            </a:pPr>
            <a:r>
              <a:rPr lang="en-GB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Start to gather equipment. (With the permission of an adult.) </a:t>
            </a: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Comic Sans MS"/>
              <a:buChar char="●"/>
            </a:pPr>
            <a:r>
              <a:rPr lang="en-GB">
                <a:latin typeface="Comic Sans MS"/>
                <a:ea typeface="Comic Sans MS"/>
                <a:cs typeface="Comic Sans MS"/>
                <a:sym typeface="Comic Sans MS"/>
              </a:rPr>
              <a:t>Dig out your correct house coloured T-shirt.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Comic Sans MS"/>
              <a:buChar char="●"/>
            </a:pPr>
            <a:r>
              <a:rPr lang="en-GB">
                <a:latin typeface="Comic Sans MS"/>
                <a:ea typeface="Comic Sans MS"/>
                <a:cs typeface="Comic Sans MS"/>
                <a:sym typeface="Comic Sans MS"/>
              </a:rPr>
              <a:t>Create medals or certificates to reward the winners of each of your events.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" name="Google Shape;93;p17">
            <a:extLst>
              <a:ext uri="{FF2B5EF4-FFF2-40B4-BE49-F238E27FC236}">
                <a16:creationId xmlns:a16="http://schemas.microsoft.com/office/drawing/2014/main" xmlns="" id="{7F6C3A8F-1488-4F36-9616-C5FB031D643D}"/>
              </a:ext>
            </a:extLst>
          </p:cNvPr>
          <p:cNvSpPr/>
          <p:nvPr/>
        </p:nvSpPr>
        <p:spPr>
          <a:xfrm>
            <a:off x="4499264" y="1833451"/>
            <a:ext cx="3626427" cy="299906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Comic Sans MS"/>
              <a:buChar char="●"/>
            </a:pPr>
            <a:r>
              <a:rPr lang="en-GB" sz="1200" b="1" dirty="0">
                <a:latin typeface="Comic Sans MS"/>
                <a:ea typeface="Comic Sans MS"/>
                <a:cs typeface="Comic Sans MS"/>
                <a:sym typeface="Comic Sans MS"/>
              </a:rPr>
              <a:t>Set up your events and arrange any equipment that you need.</a:t>
            </a:r>
            <a:endParaRPr sz="1200" b="1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Comic Sans MS"/>
              <a:buChar char="●"/>
            </a:pPr>
            <a:r>
              <a:rPr lang="en-GB" sz="1200" b="1" dirty="0">
                <a:latin typeface="Comic Sans MS"/>
                <a:ea typeface="Comic Sans MS"/>
                <a:cs typeface="Comic Sans MS"/>
                <a:sym typeface="Comic Sans MS"/>
              </a:rPr>
              <a:t>Lay out medals/certificates ready to present to winners.</a:t>
            </a:r>
            <a:endParaRPr sz="1200" b="1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Comic Sans MS"/>
              <a:buChar char="●"/>
            </a:pPr>
            <a:r>
              <a:rPr lang="en-GB" sz="1200" b="1" dirty="0">
                <a:latin typeface="Comic Sans MS"/>
                <a:ea typeface="Comic Sans MS"/>
                <a:cs typeface="Comic Sans MS"/>
                <a:sym typeface="Comic Sans MS"/>
              </a:rPr>
              <a:t>Prepare snacks/water. </a:t>
            </a:r>
            <a:endParaRPr sz="1200" b="1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Comic Sans MS"/>
              <a:buChar char="●"/>
            </a:pPr>
            <a:r>
              <a:rPr lang="en-GB" sz="1200" b="1" dirty="0">
                <a:latin typeface="Comic Sans MS"/>
                <a:ea typeface="Comic Sans MS"/>
                <a:cs typeface="Comic Sans MS"/>
                <a:sym typeface="Comic Sans MS"/>
              </a:rPr>
              <a:t>Wish all participants good luck and remind them about the importance of being a good sport!</a:t>
            </a:r>
            <a:endParaRPr sz="1200" b="1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Comic Sans MS"/>
              <a:buChar char="●"/>
            </a:pPr>
            <a:r>
              <a:rPr lang="en-GB" sz="1200" b="1" dirty="0">
                <a:latin typeface="Comic Sans MS"/>
                <a:ea typeface="Comic Sans MS"/>
                <a:cs typeface="Comic Sans MS"/>
                <a:sym typeface="Comic Sans MS"/>
              </a:rPr>
              <a:t>LET THE GAMES BEGIN! ENJOY!</a:t>
            </a:r>
            <a:endParaRPr sz="1200" b="1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Comic Sans MS"/>
              <a:buChar char="●"/>
            </a:pPr>
            <a:r>
              <a:rPr lang="en-GB" sz="1200" b="1" dirty="0" err="1">
                <a:latin typeface="Comic Sans MS"/>
                <a:ea typeface="Comic Sans MS"/>
                <a:cs typeface="Comic Sans MS"/>
                <a:sym typeface="Comic Sans MS"/>
              </a:rPr>
              <a:t>Dont</a:t>
            </a:r>
            <a:r>
              <a:rPr lang="en-GB" sz="1200" b="1" dirty="0">
                <a:latin typeface="Comic Sans MS"/>
                <a:ea typeface="Comic Sans MS"/>
                <a:cs typeface="Comic Sans MS"/>
                <a:sym typeface="Comic Sans MS"/>
              </a:rPr>
              <a:t> forget to post videos/pictures to your class teacher.</a:t>
            </a:r>
            <a:endParaRPr sz="1200" b="1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0DBB38F3C6164092182EA1B816DB8F" ma:contentTypeVersion="6" ma:contentTypeDescription="Create a new document." ma:contentTypeScope="" ma:versionID="fc110c014fe12bbda0972b7208dcb45b">
  <xsd:schema xmlns:xsd="http://www.w3.org/2001/XMLSchema" xmlns:xs="http://www.w3.org/2001/XMLSchema" xmlns:p="http://schemas.microsoft.com/office/2006/metadata/properties" xmlns:ns2="c6d47abf-8817-4602-995c-175a0626c5c6" targetNamespace="http://schemas.microsoft.com/office/2006/metadata/properties" ma:root="true" ma:fieldsID="6fd3796aa4b4af00e0f24bfc2158bc9b" ns2:_="">
    <xsd:import namespace="c6d47abf-8817-4602-995c-175a0626c5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d47abf-8817-4602-995c-175a0626c5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A1EE734-A720-4A1D-AAAC-E55C7329C2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1A33BDA-D90A-4187-844A-F521435FA3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d47abf-8817-4602-995c-175a0626c5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F41791-53D3-4AB4-B68B-27059DD78717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terms/"/>
    <ds:schemaRef ds:uri="c6d47abf-8817-4602-995c-175a0626c5c6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351</Words>
  <Application>Microsoft Office PowerPoint</Application>
  <PresentationFormat>On-screen Show (16:9)</PresentationFormat>
  <Paragraphs>46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Comic Sans MS</vt:lpstr>
      <vt:lpstr>Impact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Sharp</dc:creator>
  <cp:lastModifiedBy>Grace</cp:lastModifiedBy>
  <cp:revision>6</cp:revision>
  <dcterms:modified xsi:type="dcterms:W3CDTF">2020-05-14T10:42:51Z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0x010100B90DBB38F3C6164092182EA1B816DB8F</vt:lpwstr>
  </property>
</Properties>
</file>