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than Foote" initials="EF" lastIdx="1" clrIdx="0">
    <p:extLst>
      <p:ext uri="{19B8F6BF-5375-455C-9EA6-DF929625EA0E}">
        <p15:presenceInfo xmlns:p15="http://schemas.microsoft.com/office/powerpoint/2012/main" userId="S::ddefoote10@glow.sch.uk::7b9b1f73-911a-4103-ae01-fa1b3bd7f2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7B5490-1FF5-EA80-F313-E25026BDB418}" v="835" dt="2020-03-27T13:12:19.502"/>
    <p1510:client id="{402F3D6D-48C9-4728-B506-8B70C691D3BF}" v="1348" dt="2020-03-27T22:23:53.993"/>
    <p1510:client id="{51E80CCB-89F5-C25C-57CB-C5AB3F8B4C6F}" v="882" dt="2020-03-27T18:24:30.804"/>
    <p1510:client id="{D04E7896-2B00-D74C-03FB-34420C0E248F}" v="84" dt="2020-04-13T10:27:20.4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than Foote" userId="S::ddefoote10@glow.sch.uk::7b9b1f73-911a-4103-ae01-fa1b3bd7f2a7" providerId="AD" clId="Web-{0B7B5490-1FF5-EA80-F313-E25026BDB418}"/>
    <pc:docChg chg="addSld modSld addMainMaster delMainMaster">
      <pc:chgData name="Ethan Foote" userId="S::ddefoote10@glow.sch.uk::7b9b1f73-911a-4103-ae01-fa1b3bd7f2a7" providerId="AD" clId="Web-{0B7B5490-1FF5-EA80-F313-E25026BDB418}" dt="2020-03-27T13:12:19.502" v="832" actId="20577"/>
      <pc:docMkLst>
        <pc:docMk/>
      </pc:docMkLst>
      <pc:sldChg chg="addSp delSp modSp mod setBg modClrScheme chgLayout">
        <pc:chgData name="Ethan Foote" userId="S::ddefoote10@glow.sch.uk::7b9b1f73-911a-4103-ae01-fa1b3bd7f2a7" providerId="AD" clId="Web-{0B7B5490-1FF5-EA80-F313-E25026BDB418}" dt="2020-03-27T12:12:52.216" v="24" actId="20577"/>
        <pc:sldMkLst>
          <pc:docMk/>
          <pc:sldMk cId="109857222" sldId="256"/>
        </pc:sldMkLst>
        <pc:spChg chg="mod">
          <ac:chgData name="Ethan Foote" userId="S::ddefoote10@glow.sch.uk::7b9b1f73-911a-4103-ae01-fa1b3bd7f2a7" providerId="AD" clId="Web-{0B7B5490-1FF5-EA80-F313-E25026BDB418}" dt="2020-03-27T12:12:35.638" v="21" actId="20577"/>
          <ac:spMkLst>
            <pc:docMk/>
            <pc:sldMk cId="109857222" sldId="256"/>
            <ac:spMk id="2" creationId="{00000000-0000-0000-0000-000000000000}"/>
          </ac:spMkLst>
        </pc:spChg>
        <pc:spChg chg="mod">
          <ac:chgData name="Ethan Foote" userId="S::ddefoote10@glow.sch.uk::7b9b1f73-911a-4103-ae01-fa1b3bd7f2a7" providerId="AD" clId="Web-{0B7B5490-1FF5-EA80-F313-E25026BDB418}" dt="2020-03-27T12:12:52.216" v="24" actId="20577"/>
          <ac:spMkLst>
            <pc:docMk/>
            <pc:sldMk cId="109857222" sldId="256"/>
            <ac:spMk id="3" creationId="{00000000-0000-0000-0000-000000000000}"/>
          </ac:spMkLst>
        </pc:spChg>
        <pc:spChg chg="add">
          <ac:chgData name="Ethan Foote" userId="S::ddefoote10@glow.sch.uk::7b9b1f73-911a-4103-ae01-fa1b3bd7f2a7" providerId="AD" clId="Web-{0B7B5490-1FF5-EA80-F313-E25026BDB418}" dt="2020-03-27T12:11:48.201" v="17"/>
          <ac:spMkLst>
            <pc:docMk/>
            <pc:sldMk cId="109857222" sldId="256"/>
            <ac:spMk id="5" creationId="{8F187B58-3857-4454-9C70-EFB475976F73}"/>
          </ac:spMkLst>
        </pc:spChg>
        <pc:spChg chg="add">
          <ac:chgData name="Ethan Foote" userId="S::ddefoote10@glow.sch.uk::7b9b1f73-911a-4103-ae01-fa1b3bd7f2a7" providerId="AD" clId="Web-{0B7B5490-1FF5-EA80-F313-E25026BDB418}" dt="2020-03-27T12:11:48.201" v="17"/>
          <ac:spMkLst>
            <pc:docMk/>
            <pc:sldMk cId="109857222" sldId="256"/>
            <ac:spMk id="7" creationId="{4C5418A4-3935-49EA-B51C-5DDCBFAA3952}"/>
          </ac:spMkLst>
        </pc:spChg>
        <pc:spChg chg="add del">
          <ac:chgData name="Ethan Foote" userId="S::ddefoote10@glow.sch.uk::7b9b1f73-911a-4103-ae01-fa1b3bd7f2a7" providerId="AD" clId="Web-{0B7B5490-1FF5-EA80-F313-E25026BDB418}" dt="2020-03-27T12:11:48.076" v="16"/>
          <ac:spMkLst>
            <pc:docMk/>
            <pc:sldMk cId="109857222" sldId="256"/>
            <ac:spMk id="9" creationId="{6B695AA2-4B70-477F-AF90-536B720A1343}"/>
          </ac:spMkLst>
        </pc:spChg>
        <pc:spChg chg="add del">
          <ac:chgData name="Ethan Foote" userId="S::ddefoote10@glow.sch.uk::7b9b1f73-911a-4103-ae01-fa1b3bd7f2a7" providerId="AD" clId="Web-{0B7B5490-1FF5-EA80-F313-E25026BDB418}" dt="2020-03-27T12:11:48.076" v="16"/>
          <ac:spMkLst>
            <pc:docMk/>
            <pc:sldMk cId="109857222" sldId="256"/>
            <ac:spMk id="11" creationId="{E2EDC3F9-BBE3-45A8-BBC7-E154E21D9C9F}"/>
          </ac:spMkLst>
        </pc:spChg>
        <pc:spChg chg="add">
          <ac:chgData name="Ethan Foote" userId="S::ddefoote10@glow.sch.uk::7b9b1f73-911a-4103-ae01-fa1b3bd7f2a7" providerId="AD" clId="Web-{0B7B5490-1FF5-EA80-F313-E25026BDB418}" dt="2020-03-27T12:11:48.201" v="17"/>
          <ac:spMkLst>
            <pc:docMk/>
            <pc:sldMk cId="109857222" sldId="256"/>
            <ac:spMk id="13" creationId="{FB135CB4-9AC4-4D27-ACB7-3A820A6E79B7}"/>
          </ac:spMkLst>
        </pc:spChg>
        <pc:picChg chg="add del">
          <ac:chgData name="Ethan Foote" userId="S::ddefoote10@glow.sch.uk::7b9b1f73-911a-4103-ae01-fa1b3bd7f2a7" providerId="AD" clId="Web-{0B7B5490-1FF5-EA80-F313-E25026BDB418}" dt="2020-03-27T12:11:48.076" v="16"/>
          <ac:picMkLst>
            <pc:docMk/>
            <pc:sldMk cId="109857222" sldId="256"/>
            <ac:picMk id="4" creationId="{CDD7D3B8-55E2-4CB3-B20B-F69C7C6D9A08}"/>
          </ac:picMkLst>
        </pc:picChg>
        <pc:picChg chg="add">
          <ac:chgData name="Ethan Foote" userId="S::ddefoote10@glow.sch.uk::7b9b1f73-911a-4103-ae01-fa1b3bd7f2a7" providerId="AD" clId="Web-{0B7B5490-1FF5-EA80-F313-E25026BDB418}" dt="2020-03-27T12:11:48.201" v="17"/>
          <ac:picMkLst>
            <pc:docMk/>
            <pc:sldMk cId="109857222" sldId="256"/>
            <ac:picMk id="6" creationId="{6EB37160-A871-4E3A-BB1B-9A9D3123F935}"/>
          </ac:picMkLst>
        </pc:picChg>
      </pc:sldChg>
      <pc:sldChg chg="addSp modSp new mod setBg">
        <pc:chgData name="Ethan Foote" userId="S::ddefoote10@glow.sch.uk::7b9b1f73-911a-4103-ae01-fa1b3bd7f2a7" providerId="AD" clId="Web-{0B7B5490-1FF5-EA80-F313-E25026BDB418}" dt="2020-03-27T13:12:19.502" v="831" actId="20577"/>
        <pc:sldMkLst>
          <pc:docMk/>
          <pc:sldMk cId="1851929342" sldId="257"/>
        </pc:sldMkLst>
        <pc:spChg chg="mod">
          <ac:chgData name="Ethan Foote" userId="S::ddefoote10@glow.sch.uk::7b9b1f73-911a-4103-ae01-fa1b3bd7f2a7" providerId="AD" clId="Web-{0B7B5490-1FF5-EA80-F313-E25026BDB418}" dt="2020-03-27T12:26:17.870" v="78" actId="20577"/>
          <ac:spMkLst>
            <pc:docMk/>
            <pc:sldMk cId="1851929342" sldId="257"/>
            <ac:spMk id="2" creationId="{95D30C6B-D685-4210-8D24-FB2AA6C321AD}"/>
          </ac:spMkLst>
        </pc:spChg>
        <pc:spChg chg="mod">
          <ac:chgData name="Ethan Foote" userId="S::ddefoote10@glow.sch.uk::7b9b1f73-911a-4103-ae01-fa1b3bd7f2a7" providerId="AD" clId="Web-{0B7B5490-1FF5-EA80-F313-E25026BDB418}" dt="2020-03-27T13:12:19.502" v="831" actId="20577"/>
          <ac:spMkLst>
            <pc:docMk/>
            <pc:sldMk cId="1851929342" sldId="257"/>
            <ac:spMk id="3" creationId="{50965505-2326-440D-84F6-0F400086AF2A}"/>
          </ac:spMkLst>
        </pc:spChg>
        <pc:spChg chg="add">
          <ac:chgData name="Ethan Foote" userId="S::ddefoote10@glow.sch.uk::7b9b1f73-911a-4103-ae01-fa1b3bd7f2a7" providerId="AD" clId="Web-{0B7B5490-1FF5-EA80-F313-E25026BDB418}" dt="2020-03-27T12:13:17.185" v="28"/>
          <ac:spMkLst>
            <pc:docMk/>
            <pc:sldMk cId="1851929342" sldId="257"/>
            <ac:spMk id="8" creationId="{17718681-A12E-49D6-9925-DD7C68176D61}"/>
          </ac:spMkLst>
        </pc:spChg>
        <pc:spChg chg="add">
          <ac:chgData name="Ethan Foote" userId="S::ddefoote10@glow.sch.uk::7b9b1f73-911a-4103-ae01-fa1b3bd7f2a7" providerId="AD" clId="Web-{0B7B5490-1FF5-EA80-F313-E25026BDB418}" dt="2020-03-27T12:13:17.185" v="28"/>
          <ac:spMkLst>
            <pc:docMk/>
            <pc:sldMk cId="1851929342" sldId="257"/>
            <ac:spMk id="10" creationId="{FBD77573-9EF2-4C35-8285-A1CF6FBB0EA5}"/>
          </ac:spMkLst>
        </pc:spChg>
      </pc:sldChg>
      <pc:sldMasterChg chg="add del addSldLayout delSldLayout">
        <pc:chgData name="Ethan Foote" userId="S::ddefoote10@glow.sch.uk::7b9b1f73-911a-4103-ae01-fa1b3bd7f2a7" providerId="AD" clId="Web-{0B7B5490-1FF5-EA80-F313-E25026BDB418}" dt="2020-03-27T12:11:48.201" v="17"/>
        <pc:sldMasterMkLst>
          <pc:docMk/>
          <pc:sldMasterMk cId="2460954070" sldId="2147483660"/>
        </pc:sldMasterMkLst>
        <pc:sldLayoutChg chg="add del">
          <pc:chgData name="Ethan Foote" userId="S::ddefoote10@glow.sch.uk::7b9b1f73-911a-4103-ae01-fa1b3bd7f2a7" providerId="AD" clId="Web-{0B7B5490-1FF5-EA80-F313-E25026BDB418}" dt="2020-03-27T12:11:48.201" v="17"/>
          <pc:sldLayoutMkLst>
            <pc:docMk/>
            <pc:sldMasterMk cId="2460954070" sldId="2147483660"/>
            <pc:sldLayoutMk cId="2385387890" sldId="2147483661"/>
          </pc:sldLayoutMkLst>
        </pc:sldLayoutChg>
        <pc:sldLayoutChg chg="add del">
          <pc:chgData name="Ethan Foote" userId="S::ddefoote10@glow.sch.uk::7b9b1f73-911a-4103-ae01-fa1b3bd7f2a7" providerId="AD" clId="Web-{0B7B5490-1FF5-EA80-F313-E25026BDB418}" dt="2020-03-27T12:11:48.201" v="17"/>
          <pc:sldLayoutMkLst>
            <pc:docMk/>
            <pc:sldMasterMk cId="2460954070" sldId="2147483660"/>
            <pc:sldLayoutMk cId="949138452" sldId="2147483662"/>
          </pc:sldLayoutMkLst>
        </pc:sldLayoutChg>
        <pc:sldLayoutChg chg="add del">
          <pc:chgData name="Ethan Foote" userId="S::ddefoote10@glow.sch.uk::7b9b1f73-911a-4103-ae01-fa1b3bd7f2a7" providerId="AD" clId="Web-{0B7B5490-1FF5-EA80-F313-E25026BDB418}" dt="2020-03-27T12:11:48.201" v="17"/>
          <pc:sldLayoutMkLst>
            <pc:docMk/>
            <pc:sldMasterMk cId="2460954070" sldId="2147483660"/>
            <pc:sldLayoutMk cId="2591524520" sldId="2147483663"/>
          </pc:sldLayoutMkLst>
        </pc:sldLayoutChg>
        <pc:sldLayoutChg chg="add del">
          <pc:chgData name="Ethan Foote" userId="S::ddefoote10@glow.sch.uk::7b9b1f73-911a-4103-ae01-fa1b3bd7f2a7" providerId="AD" clId="Web-{0B7B5490-1FF5-EA80-F313-E25026BDB418}" dt="2020-03-27T12:11:48.201" v="17"/>
          <pc:sldLayoutMkLst>
            <pc:docMk/>
            <pc:sldMasterMk cId="2460954070" sldId="2147483660"/>
            <pc:sldLayoutMk cId="1203092039" sldId="2147483664"/>
          </pc:sldLayoutMkLst>
        </pc:sldLayoutChg>
        <pc:sldLayoutChg chg="add del">
          <pc:chgData name="Ethan Foote" userId="S::ddefoote10@glow.sch.uk::7b9b1f73-911a-4103-ae01-fa1b3bd7f2a7" providerId="AD" clId="Web-{0B7B5490-1FF5-EA80-F313-E25026BDB418}" dt="2020-03-27T12:11:48.201" v="17"/>
          <pc:sldLayoutMkLst>
            <pc:docMk/>
            <pc:sldMasterMk cId="2460954070" sldId="2147483660"/>
            <pc:sldLayoutMk cId="3733172339" sldId="2147483665"/>
          </pc:sldLayoutMkLst>
        </pc:sldLayoutChg>
        <pc:sldLayoutChg chg="add del">
          <pc:chgData name="Ethan Foote" userId="S::ddefoote10@glow.sch.uk::7b9b1f73-911a-4103-ae01-fa1b3bd7f2a7" providerId="AD" clId="Web-{0B7B5490-1FF5-EA80-F313-E25026BDB418}" dt="2020-03-27T12:11:48.201" v="17"/>
          <pc:sldLayoutMkLst>
            <pc:docMk/>
            <pc:sldMasterMk cId="2460954070" sldId="2147483660"/>
            <pc:sldLayoutMk cId="3210312558" sldId="2147483666"/>
          </pc:sldLayoutMkLst>
        </pc:sldLayoutChg>
        <pc:sldLayoutChg chg="add del">
          <pc:chgData name="Ethan Foote" userId="S::ddefoote10@glow.sch.uk::7b9b1f73-911a-4103-ae01-fa1b3bd7f2a7" providerId="AD" clId="Web-{0B7B5490-1FF5-EA80-F313-E25026BDB418}" dt="2020-03-27T12:11:48.201" v="17"/>
          <pc:sldLayoutMkLst>
            <pc:docMk/>
            <pc:sldMasterMk cId="2460954070" sldId="2147483660"/>
            <pc:sldLayoutMk cId="3146388984" sldId="2147483667"/>
          </pc:sldLayoutMkLst>
        </pc:sldLayoutChg>
        <pc:sldLayoutChg chg="add del">
          <pc:chgData name="Ethan Foote" userId="S::ddefoote10@glow.sch.uk::7b9b1f73-911a-4103-ae01-fa1b3bd7f2a7" providerId="AD" clId="Web-{0B7B5490-1FF5-EA80-F313-E25026BDB418}" dt="2020-03-27T12:11:48.201" v="17"/>
          <pc:sldLayoutMkLst>
            <pc:docMk/>
            <pc:sldMasterMk cId="2460954070" sldId="2147483660"/>
            <pc:sldLayoutMk cId="3171841454" sldId="2147483668"/>
          </pc:sldLayoutMkLst>
        </pc:sldLayoutChg>
        <pc:sldLayoutChg chg="add del">
          <pc:chgData name="Ethan Foote" userId="S::ddefoote10@glow.sch.uk::7b9b1f73-911a-4103-ae01-fa1b3bd7f2a7" providerId="AD" clId="Web-{0B7B5490-1FF5-EA80-F313-E25026BDB418}" dt="2020-03-27T12:11:48.201" v="17"/>
          <pc:sldLayoutMkLst>
            <pc:docMk/>
            <pc:sldMasterMk cId="2460954070" sldId="2147483660"/>
            <pc:sldLayoutMk cId="1718958274" sldId="2147483669"/>
          </pc:sldLayoutMkLst>
        </pc:sldLayoutChg>
        <pc:sldLayoutChg chg="add del">
          <pc:chgData name="Ethan Foote" userId="S::ddefoote10@glow.sch.uk::7b9b1f73-911a-4103-ae01-fa1b3bd7f2a7" providerId="AD" clId="Web-{0B7B5490-1FF5-EA80-F313-E25026BDB418}" dt="2020-03-27T12:11:48.201" v="17"/>
          <pc:sldLayoutMkLst>
            <pc:docMk/>
            <pc:sldMasterMk cId="2460954070" sldId="2147483660"/>
            <pc:sldLayoutMk cId="2202905451" sldId="2147483670"/>
          </pc:sldLayoutMkLst>
        </pc:sldLayoutChg>
        <pc:sldLayoutChg chg="add del">
          <pc:chgData name="Ethan Foote" userId="S::ddefoote10@glow.sch.uk::7b9b1f73-911a-4103-ae01-fa1b3bd7f2a7" providerId="AD" clId="Web-{0B7B5490-1FF5-EA80-F313-E25026BDB418}" dt="2020-03-27T12:11:48.201" v="17"/>
          <pc:sldLayoutMkLst>
            <pc:docMk/>
            <pc:sldMasterMk cId="2460954070" sldId="2147483660"/>
            <pc:sldLayoutMk cId="3479445657" sldId="2147483671"/>
          </pc:sldLayoutMkLst>
        </pc:sldLayoutChg>
      </pc:sldMasterChg>
      <pc:sldMasterChg chg="add replId addSldLayout">
        <pc:chgData name="Ethan Foote" userId="S::ddefoote10@glow.sch.uk::7b9b1f73-911a-4103-ae01-fa1b3bd7f2a7" providerId="AD" clId="Web-{0B7B5490-1FF5-EA80-F313-E25026BDB418}" dt="2020-03-27T12:11:48.201" v="17"/>
        <pc:sldMasterMkLst>
          <pc:docMk/>
          <pc:sldMasterMk cId="2045987086" sldId="2147483672"/>
        </pc:sldMasterMkLst>
        <pc:sldLayoutChg chg="add">
          <pc:chgData name="Ethan Foote" userId="S::ddefoote10@glow.sch.uk::7b9b1f73-911a-4103-ae01-fa1b3bd7f2a7" providerId="AD" clId="Web-{0B7B5490-1FF5-EA80-F313-E25026BDB418}" dt="2020-03-27T12:11:48.201" v="17"/>
          <pc:sldLayoutMkLst>
            <pc:docMk/>
            <pc:sldMasterMk cId="2045987086" sldId="2147483672"/>
            <pc:sldLayoutMk cId="3598995705" sldId="2147483673"/>
          </pc:sldLayoutMkLst>
        </pc:sldLayoutChg>
        <pc:sldLayoutChg chg="add">
          <pc:chgData name="Ethan Foote" userId="S::ddefoote10@glow.sch.uk::7b9b1f73-911a-4103-ae01-fa1b3bd7f2a7" providerId="AD" clId="Web-{0B7B5490-1FF5-EA80-F313-E25026BDB418}" dt="2020-03-27T12:11:48.201" v="17"/>
          <pc:sldLayoutMkLst>
            <pc:docMk/>
            <pc:sldMasterMk cId="2045987086" sldId="2147483672"/>
            <pc:sldLayoutMk cId="1813307034" sldId="2147483674"/>
          </pc:sldLayoutMkLst>
        </pc:sldLayoutChg>
        <pc:sldLayoutChg chg="add replId">
          <pc:chgData name="Ethan Foote" userId="S::ddefoote10@glow.sch.uk::7b9b1f73-911a-4103-ae01-fa1b3bd7f2a7" providerId="AD" clId="Web-{0B7B5490-1FF5-EA80-F313-E25026BDB418}" dt="2020-03-27T12:11:48.201" v="17"/>
          <pc:sldLayoutMkLst>
            <pc:docMk/>
            <pc:sldMasterMk cId="2045987086" sldId="2147483672"/>
            <pc:sldLayoutMk cId="2993850467" sldId="2147483675"/>
          </pc:sldLayoutMkLst>
        </pc:sldLayoutChg>
        <pc:sldLayoutChg chg="add replId">
          <pc:chgData name="Ethan Foote" userId="S::ddefoote10@glow.sch.uk::7b9b1f73-911a-4103-ae01-fa1b3bd7f2a7" providerId="AD" clId="Web-{0B7B5490-1FF5-EA80-F313-E25026BDB418}" dt="2020-03-27T12:11:48.201" v="17"/>
          <pc:sldLayoutMkLst>
            <pc:docMk/>
            <pc:sldMasterMk cId="2045987086" sldId="2147483672"/>
            <pc:sldLayoutMk cId="3462580794" sldId="2147483676"/>
          </pc:sldLayoutMkLst>
        </pc:sldLayoutChg>
        <pc:sldLayoutChg chg="add replId">
          <pc:chgData name="Ethan Foote" userId="S::ddefoote10@glow.sch.uk::7b9b1f73-911a-4103-ae01-fa1b3bd7f2a7" providerId="AD" clId="Web-{0B7B5490-1FF5-EA80-F313-E25026BDB418}" dt="2020-03-27T12:11:48.201" v="17"/>
          <pc:sldLayoutMkLst>
            <pc:docMk/>
            <pc:sldMasterMk cId="2045987086" sldId="2147483672"/>
            <pc:sldLayoutMk cId="172572093" sldId="2147483677"/>
          </pc:sldLayoutMkLst>
        </pc:sldLayoutChg>
        <pc:sldLayoutChg chg="add replId">
          <pc:chgData name="Ethan Foote" userId="S::ddefoote10@glow.sch.uk::7b9b1f73-911a-4103-ae01-fa1b3bd7f2a7" providerId="AD" clId="Web-{0B7B5490-1FF5-EA80-F313-E25026BDB418}" dt="2020-03-27T12:11:48.201" v="17"/>
          <pc:sldLayoutMkLst>
            <pc:docMk/>
            <pc:sldMasterMk cId="2045987086" sldId="2147483672"/>
            <pc:sldLayoutMk cId="2812525443" sldId="2147483678"/>
          </pc:sldLayoutMkLst>
        </pc:sldLayoutChg>
        <pc:sldLayoutChg chg="add replId">
          <pc:chgData name="Ethan Foote" userId="S::ddefoote10@glow.sch.uk::7b9b1f73-911a-4103-ae01-fa1b3bd7f2a7" providerId="AD" clId="Web-{0B7B5490-1FF5-EA80-F313-E25026BDB418}" dt="2020-03-27T12:11:48.201" v="17"/>
          <pc:sldLayoutMkLst>
            <pc:docMk/>
            <pc:sldMasterMk cId="2045987086" sldId="2147483672"/>
            <pc:sldLayoutMk cId="3154927776" sldId="2147483679"/>
          </pc:sldLayoutMkLst>
        </pc:sldLayoutChg>
        <pc:sldLayoutChg chg="add replId">
          <pc:chgData name="Ethan Foote" userId="S::ddefoote10@glow.sch.uk::7b9b1f73-911a-4103-ae01-fa1b3bd7f2a7" providerId="AD" clId="Web-{0B7B5490-1FF5-EA80-F313-E25026BDB418}" dt="2020-03-27T12:11:48.201" v="17"/>
          <pc:sldLayoutMkLst>
            <pc:docMk/>
            <pc:sldMasterMk cId="2045987086" sldId="2147483672"/>
            <pc:sldLayoutMk cId="3296709301" sldId="2147483680"/>
          </pc:sldLayoutMkLst>
        </pc:sldLayoutChg>
        <pc:sldLayoutChg chg="add replId">
          <pc:chgData name="Ethan Foote" userId="S::ddefoote10@glow.sch.uk::7b9b1f73-911a-4103-ae01-fa1b3bd7f2a7" providerId="AD" clId="Web-{0B7B5490-1FF5-EA80-F313-E25026BDB418}" dt="2020-03-27T12:11:48.201" v="17"/>
          <pc:sldLayoutMkLst>
            <pc:docMk/>
            <pc:sldMasterMk cId="2045987086" sldId="2147483672"/>
            <pc:sldLayoutMk cId="2166575762" sldId="2147483681"/>
          </pc:sldLayoutMkLst>
        </pc:sldLayoutChg>
        <pc:sldLayoutChg chg="add replId">
          <pc:chgData name="Ethan Foote" userId="S::ddefoote10@glow.sch.uk::7b9b1f73-911a-4103-ae01-fa1b3bd7f2a7" providerId="AD" clId="Web-{0B7B5490-1FF5-EA80-F313-E25026BDB418}" dt="2020-03-27T12:11:48.201" v="17"/>
          <pc:sldLayoutMkLst>
            <pc:docMk/>
            <pc:sldMasterMk cId="2045987086" sldId="2147483672"/>
            <pc:sldLayoutMk cId="2055848740" sldId="2147483682"/>
          </pc:sldLayoutMkLst>
        </pc:sldLayoutChg>
        <pc:sldLayoutChg chg="add replId">
          <pc:chgData name="Ethan Foote" userId="S::ddefoote10@glow.sch.uk::7b9b1f73-911a-4103-ae01-fa1b3bd7f2a7" providerId="AD" clId="Web-{0B7B5490-1FF5-EA80-F313-E25026BDB418}" dt="2020-03-27T12:11:48.201" v="17"/>
          <pc:sldLayoutMkLst>
            <pc:docMk/>
            <pc:sldMasterMk cId="2045987086" sldId="2147483672"/>
            <pc:sldLayoutMk cId="3953096260" sldId="2147483683"/>
          </pc:sldLayoutMkLst>
        </pc:sldLayoutChg>
        <pc:sldLayoutChg chg="add replId">
          <pc:chgData name="Ethan Foote" userId="S::ddefoote10@glow.sch.uk::7b9b1f73-911a-4103-ae01-fa1b3bd7f2a7" providerId="AD" clId="Web-{0B7B5490-1FF5-EA80-F313-E25026BDB418}" dt="2020-03-27T12:11:48.201" v="17"/>
          <pc:sldLayoutMkLst>
            <pc:docMk/>
            <pc:sldMasterMk cId="2045987086" sldId="2147483672"/>
            <pc:sldLayoutMk cId="1538866032" sldId="2147483684"/>
          </pc:sldLayoutMkLst>
        </pc:sldLayoutChg>
      </pc:sldMasterChg>
      <pc:sldMasterChg chg="add del addSldLayout delSldLayout">
        <pc:chgData name="Ethan Foote" userId="S::ddefoote10@glow.sch.uk::7b9b1f73-911a-4103-ae01-fa1b3bd7f2a7" providerId="AD" clId="Web-{0B7B5490-1FF5-EA80-F313-E25026BDB418}" dt="2020-03-27T12:11:48.076" v="16"/>
        <pc:sldMasterMkLst>
          <pc:docMk/>
          <pc:sldMasterMk cId="3167919529" sldId="2147483731"/>
        </pc:sldMasterMkLst>
        <pc:sldLayoutChg chg="add del">
          <pc:chgData name="Ethan Foote" userId="S::ddefoote10@glow.sch.uk::7b9b1f73-911a-4103-ae01-fa1b3bd7f2a7" providerId="AD" clId="Web-{0B7B5490-1FF5-EA80-F313-E25026BDB418}" dt="2020-03-27T12:11:48.076" v="16"/>
          <pc:sldLayoutMkLst>
            <pc:docMk/>
            <pc:sldMasterMk cId="3167919529" sldId="2147483731"/>
            <pc:sldLayoutMk cId="3790527967" sldId="2147483720"/>
          </pc:sldLayoutMkLst>
        </pc:sldLayoutChg>
        <pc:sldLayoutChg chg="add del">
          <pc:chgData name="Ethan Foote" userId="S::ddefoote10@glow.sch.uk::7b9b1f73-911a-4103-ae01-fa1b3bd7f2a7" providerId="AD" clId="Web-{0B7B5490-1FF5-EA80-F313-E25026BDB418}" dt="2020-03-27T12:11:48.076" v="16"/>
          <pc:sldLayoutMkLst>
            <pc:docMk/>
            <pc:sldMasterMk cId="3167919529" sldId="2147483731"/>
            <pc:sldLayoutMk cId="2003926836" sldId="2147483721"/>
          </pc:sldLayoutMkLst>
        </pc:sldLayoutChg>
        <pc:sldLayoutChg chg="add del">
          <pc:chgData name="Ethan Foote" userId="S::ddefoote10@glow.sch.uk::7b9b1f73-911a-4103-ae01-fa1b3bd7f2a7" providerId="AD" clId="Web-{0B7B5490-1FF5-EA80-F313-E25026BDB418}" dt="2020-03-27T12:11:48.076" v="16"/>
          <pc:sldLayoutMkLst>
            <pc:docMk/>
            <pc:sldMasterMk cId="3167919529" sldId="2147483731"/>
            <pc:sldLayoutMk cId="1504812519" sldId="2147483722"/>
          </pc:sldLayoutMkLst>
        </pc:sldLayoutChg>
        <pc:sldLayoutChg chg="add del">
          <pc:chgData name="Ethan Foote" userId="S::ddefoote10@glow.sch.uk::7b9b1f73-911a-4103-ae01-fa1b3bd7f2a7" providerId="AD" clId="Web-{0B7B5490-1FF5-EA80-F313-E25026BDB418}" dt="2020-03-27T12:11:48.076" v="16"/>
          <pc:sldLayoutMkLst>
            <pc:docMk/>
            <pc:sldMasterMk cId="3167919529" sldId="2147483731"/>
            <pc:sldLayoutMk cId="3031986638" sldId="2147483723"/>
          </pc:sldLayoutMkLst>
        </pc:sldLayoutChg>
        <pc:sldLayoutChg chg="add del">
          <pc:chgData name="Ethan Foote" userId="S::ddefoote10@glow.sch.uk::7b9b1f73-911a-4103-ae01-fa1b3bd7f2a7" providerId="AD" clId="Web-{0B7B5490-1FF5-EA80-F313-E25026BDB418}" dt="2020-03-27T12:11:48.076" v="16"/>
          <pc:sldLayoutMkLst>
            <pc:docMk/>
            <pc:sldMasterMk cId="3167919529" sldId="2147483731"/>
            <pc:sldLayoutMk cId="389293995" sldId="2147483724"/>
          </pc:sldLayoutMkLst>
        </pc:sldLayoutChg>
        <pc:sldLayoutChg chg="add del">
          <pc:chgData name="Ethan Foote" userId="S::ddefoote10@glow.sch.uk::7b9b1f73-911a-4103-ae01-fa1b3bd7f2a7" providerId="AD" clId="Web-{0B7B5490-1FF5-EA80-F313-E25026BDB418}" dt="2020-03-27T12:11:48.076" v="16"/>
          <pc:sldLayoutMkLst>
            <pc:docMk/>
            <pc:sldMasterMk cId="3167919529" sldId="2147483731"/>
            <pc:sldLayoutMk cId="2495347482" sldId="2147483725"/>
          </pc:sldLayoutMkLst>
        </pc:sldLayoutChg>
        <pc:sldLayoutChg chg="add del">
          <pc:chgData name="Ethan Foote" userId="S::ddefoote10@glow.sch.uk::7b9b1f73-911a-4103-ae01-fa1b3bd7f2a7" providerId="AD" clId="Web-{0B7B5490-1FF5-EA80-F313-E25026BDB418}" dt="2020-03-27T12:11:48.076" v="16"/>
          <pc:sldLayoutMkLst>
            <pc:docMk/>
            <pc:sldMasterMk cId="3167919529" sldId="2147483731"/>
            <pc:sldLayoutMk cId="1434229946" sldId="2147483726"/>
          </pc:sldLayoutMkLst>
        </pc:sldLayoutChg>
        <pc:sldLayoutChg chg="add del">
          <pc:chgData name="Ethan Foote" userId="S::ddefoote10@glow.sch.uk::7b9b1f73-911a-4103-ae01-fa1b3bd7f2a7" providerId="AD" clId="Web-{0B7B5490-1FF5-EA80-F313-E25026BDB418}" dt="2020-03-27T12:11:48.076" v="16"/>
          <pc:sldLayoutMkLst>
            <pc:docMk/>
            <pc:sldMasterMk cId="3167919529" sldId="2147483731"/>
            <pc:sldLayoutMk cId="3722537456" sldId="2147483727"/>
          </pc:sldLayoutMkLst>
        </pc:sldLayoutChg>
        <pc:sldLayoutChg chg="add del">
          <pc:chgData name="Ethan Foote" userId="S::ddefoote10@glow.sch.uk::7b9b1f73-911a-4103-ae01-fa1b3bd7f2a7" providerId="AD" clId="Web-{0B7B5490-1FF5-EA80-F313-E25026BDB418}" dt="2020-03-27T12:11:48.076" v="16"/>
          <pc:sldLayoutMkLst>
            <pc:docMk/>
            <pc:sldMasterMk cId="3167919529" sldId="2147483731"/>
            <pc:sldLayoutMk cId="293992329" sldId="2147483728"/>
          </pc:sldLayoutMkLst>
        </pc:sldLayoutChg>
        <pc:sldLayoutChg chg="add del">
          <pc:chgData name="Ethan Foote" userId="S::ddefoote10@glow.sch.uk::7b9b1f73-911a-4103-ae01-fa1b3bd7f2a7" providerId="AD" clId="Web-{0B7B5490-1FF5-EA80-F313-E25026BDB418}" dt="2020-03-27T12:11:48.076" v="16"/>
          <pc:sldLayoutMkLst>
            <pc:docMk/>
            <pc:sldMasterMk cId="3167919529" sldId="2147483731"/>
            <pc:sldLayoutMk cId="2274171265" sldId="2147483729"/>
          </pc:sldLayoutMkLst>
        </pc:sldLayoutChg>
        <pc:sldLayoutChg chg="add del">
          <pc:chgData name="Ethan Foote" userId="S::ddefoote10@glow.sch.uk::7b9b1f73-911a-4103-ae01-fa1b3bd7f2a7" providerId="AD" clId="Web-{0B7B5490-1FF5-EA80-F313-E25026BDB418}" dt="2020-03-27T12:11:48.076" v="16"/>
          <pc:sldLayoutMkLst>
            <pc:docMk/>
            <pc:sldMasterMk cId="3167919529" sldId="2147483731"/>
            <pc:sldLayoutMk cId="711923112" sldId="2147483730"/>
          </pc:sldLayoutMkLst>
        </pc:sldLayoutChg>
      </pc:sldMasterChg>
    </pc:docChg>
  </pc:docChgLst>
  <pc:docChgLst>
    <pc:chgData name="Ethan Foote" userId="S::ddefoote10@glow.sch.uk::7b9b1f73-911a-4103-ae01-fa1b3bd7f2a7" providerId="AD" clId="Web-{D04E7896-2B00-D74C-03FB-34420C0E248F}"/>
    <pc:docChg chg="addSld modSld">
      <pc:chgData name="Ethan Foote" userId="S::ddefoote10@glow.sch.uk::7b9b1f73-911a-4103-ae01-fa1b3bd7f2a7" providerId="AD" clId="Web-{D04E7896-2B00-D74C-03FB-34420C0E248F}" dt="2020-04-13T10:27:20.463" v="84"/>
      <pc:docMkLst>
        <pc:docMk/>
      </pc:docMkLst>
      <pc:sldChg chg="modTransition addAnim modAnim">
        <pc:chgData name="Ethan Foote" userId="S::ddefoote10@glow.sch.uk::7b9b1f73-911a-4103-ae01-fa1b3bd7f2a7" providerId="AD" clId="Web-{D04E7896-2B00-D74C-03FB-34420C0E248F}" dt="2020-04-13T10:25:35.761" v="68"/>
        <pc:sldMkLst>
          <pc:docMk/>
          <pc:sldMk cId="109857222" sldId="256"/>
        </pc:sldMkLst>
      </pc:sldChg>
      <pc:sldChg chg="modTransition addAnim modAnim">
        <pc:chgData name="Ethan Foote" userId="S::ddefoote10@glow.sch.uk::7b9b1f73-911a-4103-ae01-fa1b3bd7f2a7" providerId="AD" clId="Web-{D04E7896-2B00-D74C-03FB-34420C0E248F}" dt="2020-04-13T10:26:05.135" v="72"/>
        <pc:sldMkLst>
          <pc:docMk/>
          <pc:sldMk cId="1851929342" sldId="257"/>
        </pc:sldMkLst>
      </pc:sldChg>
      <pc:sldChg chg="modTransition addAnim modAnim">
        <pc:chgData name="Ethan Foote" userId="S::ddefoote10@glow.sch.uk::7b9b1f73-911a-4103-ae01-fa1b3bd7f2a7" providerId="AD" clId="Web-{D04E7896-2B00-D74C-03FB-34420C0E248F}" dt="2020-04-13T10:26:22.026" v="76"/>
        <pc:sldMkLst>
          <pc:docMk/>
          <pc:sldMk cId="524232435" sldId="258"/>
        </pc:sldMkLst>
      </pc:sldChg>
      <pc:sldChg chg="modTransition addAnim modAnim">
        <pc:chgData name="Ethan Foote" userId="S::ddefoote10@glow.sch.uk::7b9b1f73-911a-4103-ae01-fa1b3bd7f2a7" providerId="AD" clId="Web-{D04E7896-2B00-D74C-03FB-34420C0E248F}" dt="2020-04-13T10:27:20.463" v="84"/>
        <pc:sldMkLst>
          <pc:docMk/>
          <pc:sldMk cId="2791136272" sldId="259"/>
        </pc:sldMkLst>
      </pc:sldChg>
      <pc:sldChg chg="modTransition addAnim modAnim">
        <pc:chgData name="Ethan Foote" userId="S::ddefoote10@glow.sch.uk::7b9b1f73-911a-4103-ae01-fa1b3bd7f2a7" providerId="AD" clId="Web-{D04E7896-2B00-D74C-03FB-34420C0E248F}" dt="2020-04-13T10:26:48.557" v="80"/>
        <pc:sldMkLst>
          <pc:docMk/>
          <pc:sldMk cId="360952597" sldId="260"/>
        </pc:sldMkLst>
      </pc:sldChg>
      <pc:sldChg chg="addSp modSp new mod modTransition setBg">
        <pc:chgData name="Ethan Foote" userId="S::ddefoote10@glow.sch.uk::7b9b1f73-911a-4103-ae01-fa1b3bd7f2a7" providerId="AD" clId="Web-{D04E7896-2B00-D74C-03FB-34420C0E248F}" dt="2020-04-13T10:24:19.136" v="64"/>
        <pc:sldMkLst>
          <pc:docMk/>
          <pc:sldMk cId="1541948111" sldId="261"/>
        </pc:sldMkLst>
        <pc:spChg chg="mod">
          <ac:chgData name="Ethan Foote" userId="S::ddefoote10@glow.sch.uk::7b9b1f73-911a-4103-ae01-fa1b3bd7f2a7" providerId="AD" clId="Web-{D04E7896-2B00-D74C-03FB-34420C0E248F}" dt="2020-04-13T10:23:39.152" v="62"/>
          <ac:spMkLst>
            <pc:docMk/>
            <pc:sldMk cId="1541948111" sldId="261"/>
            <ac:spMk id="2" creationId="{1ADE86AD-8B9C-48B9-AC95-B949C0D4EB76}"/>
          </ac:spMkLst>
        </pc:spChg>
        <pc:spChg chg="mod">
          <ac:chgData name="Ethan Foote" userId="S::ddefoote10@glow.sch.uk::7b9b1f73-911a-4103-ae01-fa1b3bd7f2a7" providerId="AD" clId="Web-{D04E7896-2B00-D74C-03FB-34420C0E248F}" dt="2020-04-13T10:23:39.152" v="62"/>
          <ac:spMkLst>
            <pc:docMk/>
            <pc:sldMk cId="1541948111" sldId="261"/>
            <ac:spMk id="3" creationId="{815BD395-CCF8-4D6E-A064-5B6C232C4C38}"/>
          </ac:spMkLst>
        </pc:spChg>
        <pc:spChg chg="add">
          <ac:chgData name="Ethan Foote" userId="S::ddefoote10@glow.sch.uk::7b9b1f73-911a-4103-ae01-fa1b3bd7f2a7" providerId="AD" clId="Web-{D04E7896-2B00-D74C-03FB-34420C0E248F}" dt="2020-04-13T10:23:39.152" v="62"/>
          <ac:spMkLst>
            <pc:docMk/>
            <pc:sldMk cId="1541948111" sldId="261"/>
            <ac:spMk id="8" creationId="{3DF994C0-2A89-4EE7-A2E1-2D1BC34CE08F}"/>
          </ac:spMkLst>
        </pc:spChg>
        <pc:spChg chg="add">
          <ac:chgData name="Ethan Foote" userId="S::ddefoote10@glow.sch.uk::7b9b1f73-911a-4103-ae01-fa1b3bd7f2a7" providerId="AD" clId="Web-{D04E7896-2B00-D74C-03FB-34420C0E248F}" dt="2020-04-13T10:23:39.152" v="62"/>
          <ac:spMkLst>
            <pc:docMk/>
            <pc:sldMk cId="1541948111" sldId="261"/>
            <ac:spMk id="10" creationId="{20E0B39D-28FB-41E0-999D-8298BDB0910D}"/>
          </ac:spMkLst>
        </pc:spChg>
      </pc:sldChg>
    </pc:docChg>
  </pc:docChgLst>
  <pc:docChgLst>
    <pc:chgData name="Ethan Foote" userId="S::ddefoote10@glow.sch.uk::7b9b1f73-911a-4103-ae01-fa1b3bd7f2a7" providerId="AD" clId="Web-{402F3D6D-48C9-4728-B506-8B70C691D3BF}"/>
    <pc:docChg chg="addSld modSld">
      <pc:chgData name="Ethan Foote" userId="S::ddefoote10@glow.sch.uk::7b9b1f73-911a-4103-ae01-fa1b3bd7f2a7" providerId="AD" clId="Web-{402F3D6D-48C9-4728-B506-8B70C691D3BF}" dt="2020-03-27T22:23:53.993" v="1340" actId="1076"/>
      <pc:docMkLst>
        <pc:docMk/>
      </pc:docMkLst>
      <pc:sldChg chg="addSp delSp modSp">
        <pc:chgData name="Ethan Foote" userId="S::ddefoote10@glow.sch.uk::7b9b1f73-911a-4103-ae01-fa1b3bd7f2a7" providerId="AD" clId="Web-{402F3D6D-48C9-4728-B506-8B70C691D3BF}" dt="2020-03-27T22:22:09.025" v="1338" actId="20577"/>
        <pc:sldMkLst>
          <pc:docMk/>
          <pc:sldMk cId="1851929342" sldId="257"/>
        </pc:sldMkLst>
        <pc:spChg chg="mod">
          <ac:chgData name="Ethan Foote" userId="S::ddefoote10@glow.sch.uk::7b9b1f73-911a-4103-ae01-fa1b3bd7f2a7" providerId="AD" clId="Web-{402F3D6D-48C9-4728-B506-8B70C691D3BF}" dt="2020-03-27T22:22:09.025" v="1338" actId="20577"/>
          <ac:spMkLst>
            <pc:docMk/>
            <pc:sldMk cId="1851929342" sldId="257"/>
            <ac:spMk id="3" creationId="{50965505-2326-440D-84F6-0F400086AF2A}"/>
          </ac:spMkLst>
        </pc:spChg>
        <pc:spChg chg="add del mod">
          <ac:chgData name="Ethan Foote" userId="S::ddefoote10@glow.sch.uk::7b9b1f73-911a-4103-ae01-fa1b3bd7f2a7" providerId="AD" clId="Web-{402F3D6D-48C9-4728-B506-8B70C691D3BF}" dt="2020-03-27T21:55:04.098" v="582"/>
          <ac:spMkLst>
            <pc:docMk/>
            <pc:sldMk cId="1851929342" sldId="257"/>
            <ac:spMk id="6" creationId="{EC9EDF88-9B4B-4D87-AC02-48F498F14BFC}"/>
          </ac:spMkLst>
        </pc:spChg>
        <pc:spChg chg="del">
          <ac:chgData name="Ethan Foote" userId="S::ddefoote10@glow.sch.uk::7b9b1f73-911a-4103-ae01-fa1b3bd7f2a7" providerId="AD" clId="Web-{402F3D6D-48C9-4728-B506-8B70C691D3BF}" dt="2020-03-27T21:51:27.491" v="535"/>
          <ac:spMkLst>
            <pc:docMk/>
            <pc:sldMk cId="1851929342" sldId="257"/>
            <ac:spMk id="8" creationId="{17718681-A12E-49D6-9925-DD7C68176D61}"/>
          </ac:spMkLst>
        </pc:spChg>
        <pc:spChg chg="del">
          <ac:chgData name="Ethan Foote" userId="S::ddefoote10@glow.sch.uk::7b9b1f73-911a-4103-ae01-fa1b3bd7f2a7" providerId="AD" clId="Web-{402F3D6D-48C9-4728-B506-8B70C691D3BF}" dt="2020-03-27T21:51:27.491" v="535"/>
          <ac:spMkLst>
            <pc:docMk/>
            <pc:sldMk cId="1851929342" sldId="257"/>
            <ac:spMk id="10" creationId="{FBD77573-9EF2-4C35-8285-A1CF6FBB0EA5}"/>
          </ac:spMkLst>
        </pc:spChg>
        <pc:spChg chg="add">
          <ac:chgData name="Ethan Foote" userId="S::ddefoote10@glow.sch.uk::7b9b1f73-911a-4103-ae01-fa1b3bd7f2a7" providerId="AD" clId="Web-{402F3D6D-48C9-4728-B506-8B70C691D3BF}" dt="2020-03-27T21:51:27.491" v="535"/>
          <ac:spMkLst>
            <pc:docMk/>
            <pc:sldMk cId="1851929342" sldId="257"/>
            <ac:spMk id="15" creationId="{17718681-A12E-49D6-9925-DD7C68176D61}"/>
          </ac:spMkLst>
        </pc:spChg>
        <pc:spChg chg="add">
          <ac:chgData name="Ethan Foote" userId="S::ddefoote10@glow.sch.uk::7b9b1f73-911a-4103-ae01-fa1b3bd7f2a7" providerId="AD" clId="Web-{402F3D6D-48C9-4728-B506-8B70C691D3BF}" dt="2020-03-27T21:51:27.491" v="535"/>
          <ac:spMkLst>
            <pc:docMk/>
            <pc:sldMk cId="1851929342" sldId="257"/>
            <ac:spMk id="17" creationId="{FBD77573-9EF2-4C35-8285-A1CF6FBB0EA5}"/>
          </ac:spMkLst>
        </pc:spChg>
        <pc:picChg chg="add del mod">
          <ac:chgData name="Ethan Foote" userId="S::ddefoote10@glow.sch.uk::7b9b1f73-911a-4103-ae01-fa1b3bd7f2a7" providerId="AD" clId="Web-{402F3D6D-48C9-4728-B506-8B70C691D3BF}" dt="2020-03-27T21:55:04.098" v="582"/>
          <ac:picMkLst>
            <pc:docMk/>
            <pc:sldMk cId="1851929342" sldId="257"/>
            <ac:picMk id="4" creationId="{1F98EC01-C620-42A4-BE65-CF4AC27A8EC1}"/>
          </ac:picMkLst>
        </pc:picChg>
      </pc:sldChg>
      <pc:sldChg chg="addSp delSp modSp">
        <pc:chgData name="Ethan Foote" userId="S::ddefoote10@glow.sch.uk::7b9b1f73-911a-4103-ae01-fa1b3bd7f2a7" providerId="AD" clId="Web-{402F3D6D-48C9-4728-B506-8B70C691D3BF}" dt="2020-03-27T22:23:53.993" v="1340" actId="1076"/>
        <pc:sldMkLst>
          <pc:docMk/>
          <pc:sldMk cId="524232435" sldId="258"/>
        </pc:sldMkLst>
        <pc:spChg chg="mod">
          <ac:chgData name="Ethan Foote" userId="S::ddefoote10@glow.sch.uk::7b9b1f73-911a-4103-ae01-fa1b3bd7f2a7" providerId="AD" clId="Web-{402F3D6D-48C9-4728-B506-8B70C691D3BF}" dt="2020-03-27T21:48:02.618" v="534"/>
          <ac:spMkLst>
            <pc:docMk/>
            <pc:sldMk cId="524232435" sldId="258"/>
            <ac:spMk id="2" creationId="{84A5D52C-0AC1-4EA1-8C64-27D2A4F4A961}"/>
          </ac:spMkLst>
        </pc:spChg>
        <pc:spChg chg="mod">
          <ac:chgData name="Ethan Foote" userId="S::ddefoote10@glow.sch.uk::7b9b1f73-911a-4103-ae01-fa1b3bd7f2a7" providerId="AD" clId="Web-{402F3D6D-48C9-4728-B506-8B70C691D3BF}" dt="2020-03-27T21:48:02.618" v="534"/>
          <ac:spMkLst>
            <pc:docMk/>
            <pc:sldMk cId="524232435" sldId="258"/>
            <ac:spMk id="3" creationId="{45F1E999-CD36-4387-96D7-DEB23564FB93}"/>
          </ac:spMkLst>
        </pc:spChg>
        <pc:spChg chg="add del mod">
          <ac:chgData name="Ethan Foote" userId="S::ddefoote10@glow.sch.uk::7b9b1f73-911a-4103-ae01-fa1b3bd7f2a7" providerId="AD" clId="Web-{402F3D6D-48C9-4728-B506-8B70C691D3BF}" dt="2020-03-27T21:20:27.506" v="95"/>
          <ac:spMkLst>
            <pc:docMk/>
            <pc:sldMk cId="524232435" sldId="258"/>
            <ac:spMk id="6" creationId="{2684601C-4B81-4AE3-9498-424C626186A1}"/>
          </ac:spMkLst>
        </pc:spChg>
        <pc:spChg chg="del">
          <ac:chgData name="Ethan Foote" userId="S::ddefoote10@glow.sch.uk::7b9b1f73-911a-4103-ae01-fa1b3bd7f2a7" providerId="AD" clId="Web-{402F3D6D-48C9-4728-B506-8B70C691D3BF}" dt="2020-03-27T21:48:02.618" v="534"/>
          <ac:spMkLst>
            <pc:docMk/>
            <pc:sldMk cId="524232435" sldId="258"/>
            <ac:spMk id="8" creationId="{17718681-A12E-49D6-9925-DD7C68176D61}"/>
          </ac:spMkLst>
        </pc:spChg>
        <pc:spChg chg="del">
          <ac:chgData name="Ethan Foote" userId="S::ddefoote10@glow.sch.uk::7b9b1f73-911a-4103-ae01-fa1b3bd7f2a7" providerId="AD" clId="Web-{402F3D6D-48C9-4728-B506-8B70C691D3BF}" dt="2020-03-27T21:48:02.618" v="534"/>
          <ac:spMkLst>
            <pc:docMk/>
            <pc:sldMk cId="524232435" sldId="258"/>
            <ac:spMk id="10" creationId="{FBD77573-9EF2-4C35-8285-A1CF6FBB0EA5}"/>
          </ac:spMkLst>
        </pc:spChg>
        <pc:spChg chg="add mod">
          <ac:chgData name="Ethan Foote" userId="S::ddefoote10@glow.sch.uk::7b9b1f73-911a-4103-ae01-fa1b3bd7f2a7" providerId="AD" clId="Web-{402F3D6D-48C9-4728-B506-8B70C691D3BF}" dt="2020-03-27T21:48:02.618" v="534"/>
          <ac:spMkLst>
            <pc:docMk/>
            <pc:sldMk cId="524232435" sldId="258"/>
            <ac:spMk id="12" creationId="{6FC7E980-B8BD-4882-A629-0AA24392AD48}"/>
          </ac:spMkLst>
        </pc:spChg>
        <pc:spChg chg="add">
          <ac:chgData name="Ethan Foote" userId="S::ddefoote10@glow.sch.uk::7b9b1f73-911a-4103-ae01-fa1b3bd7f2a7" providerId="AD" clId="Web-{402F3D6D-48C9-4728-B506-8B70C691D3BF}" dt="2020-03-27T21:48:02.618" v="534"/>
          <ac:spMkLst>
            <pc:docMk/>
            <pc:sldMk cId="524232435" sldId="258"/>
            <ac:spMk id="17" creationId="{94C5663A-0CE3-4AEE-B47E-FB68D9EBFE1A}"/>
          </ac:spMkLst>
        </pc:spChg>
        <pc:picChg chg="add del mod">
          <ac:chgData name="Ethan Foote" userId="S::ddefoote10@glow.sch.uk::7b9b1f73-911a-4103-ae01-fa1b3bd7f2a7" providerId="AD" clId="Web-{402F3D6D-48C9-4728-B506-8B70C691D3BF}" dt="2020-03-27T21:20:27.506" v="96"/>
          <ac:picMkLst>
            <pc:docMk/>
            <pc:sldMk cId="524232435" sldId="258"/>
            <ac:picMk id="4" creationId="{27C5D208-7D09-48D8-93A2-AC4F5992815D}"/>
          </ac:picMkLst>
        </pc:picChg>
        <pc:picChg chg="add mod">
          <ac:chgData name="Ethan Foote" userId="S::ddefoote10@glow.sch.uk::7b9b1f73-911a-4103-ae01-fa1b3bd7f2a7" providerId="AD" clId="Web-{402F3D6D-48C9-4728-B506-8B70C691D3BF}" dt="2020-03-27T22:23:53.993" v="1340" actId="1076"/>
          <ac:picMkLst>
            <pc:docMk/>
            <pc:sldMk cId="524232435" sldId="258"/>
            <ac:picMk id="9" creationId="{DA7A8364-5E7F-45E4-B68A-D40F853CB9E0}"/>
          </ac:picMkLst>
        </pc:picChg>
      </pc:sldChg>
      <pc:sldChg chg="addSp delSp modSp mod setBg addCm delCm">
        <pc:chgData name="Ethan Foote" userId="S::ddefoote10@glow.sch.uk::7b9b1f73-911a-4103-ae01-fa1b3bd7f2a7" providerId="AD" clId="Web-{402F3D6D-48C9-4728-B506-8B70C691D3BF}" dt="2020-03-27T21:42:31.527" v="470" actId="20577"/>
        <pc:sldMkLst>
          <pc:docMk/>
          <pc:sldMk cId="2791136272" sldId="259"/>
        </pc:sldMkLst>
        <pc:spChg chg="mod">
          <ac:chgData name="Ethan Foote" userId="S::ddefoote10@glow.sch.uk::7b9b1f73-911a-4103-ae01-fa1b3bd7f2a7" providerId="AD" clId="Web-{402F3D6D-48C9-4728-B506-8B70C691D3BF}" dt="2020-03-27T21:40:33.513" v="359"/>
          <ac:spMkLst>
            <pc:docMk/>
            <pc:sldMk cId="2791136272" sldId="259"/>
            <ac:spMk id="2" creationId="{91AE23B7-0A2A-40A9-A1EC-12782B6134E9}"/>
          </ac:spMkLst>
        </pc:spChg>
        <pc:spChg chg="mod ord">
          <ac:chgData name="Ethan Foote" userId="S::ddefoote10@glow.sch.uk::7b9b1f73-911a-4103-ae01-fa1b3bd7f2a7" providerId="AD" clId="Web-{402F3D6D-48C9-4728-B506-8B70C691D3BF}" dt="2020-03-27T21:42:31.527" v="470" actId="20577"/>
          <ac:spMkLst>
            <pc:docMk/>
            <pc:sldMk cId="2791136272" sldId="259"/>
            <ac:spMk id="3" creationId="{0D609063-362E-4CFF-9084-847257C096EB}"/>
          </ac:spMkLst>
        </pc:spChg>
        <pc:spChg chg="add del">
          <ac:chgData name="Ethan Foote" userId="S::ddefoote10@glow.sch.uk::7b9b1f73-911a-4103-ae01-fa1b3bd7f2a7" providerId="AD" clId="Web-{402F3D6D-48C9-4728-B506-8B70C691D3BF}" dt="2020-03-27T21:38:09.296" v="357"/>
          <ac:spMkLst>
            <pc:docMk/>
            <pc:sldMk cId="2791136272" sldId="259"/>
            <ac:spMk id="8" creationId="{17718681-A12E-49D6-9925-DD7C68176D61}"/>
          </ac:spMkLst>
        </pc:spChg>
        <pc:spChg chg="add del">
          <ac:chgData name="Ethan Foote" userId="S::ddefoote10@glow.sch.uk::7b9b1f73-911a-4103-ae01-fa1b3bd7f2a7" providerId="AD" clId="Web-{402F3D6D-48C9-4728-B506-8B70C691D3BF}" dt="2020-03-27T21:38:09.296" v="357"/>
          <ac:spMkLst>
            <pc:docMk/>
            <pc:sldMk cId="2791136272" sldId="259"/>
            <ac:spMk id="10" creationId="{FBD77573-9EF2-4C35-8285-A1CF6FBB0EA5}"/>
          </ac:spMkLst>
        </pc:spChg>
        <pc:spChg chg="add mod">
          <ac:chgData name="Ethan Foote" userId="S::ddefoote10@glow.sch.uk::7b9b1f73-911a-4103-ae01-fa1b3bd7f2a7" providerId="AD" clId="Web-{402F3D6D-48C9-4728-B506-8B70C691D3BF}" dt="2020-03-27T21:38:09.296" v="357"/>
          <ac:spMkLst>
            <pc:docMk/>
            <pc:sldMk cId="2791136272" sldId="259"/>
            <ac:spMk id="12" creationId="{FB4B4641-F316-4673-B933-42D11C285EC4}"/>
          </ac:spMkLst>
        </pc:spChg>
        <pc:spChg chg="add del">
          <ac:chgData name="Ethan Foote" userId="S::ddefoote10@glow.sch.uk::7b9b1f73-911a-4103-ae01-fa1b3bd7f2a7" providerId="AD" clId="Web-{402F3D6D-48C9-4728-B506-8B70C691D3BF}" dt="2020-03-27T21:40:33.513" v="359"/>
          <ac:spMkLst>
            <pc:docMk/>
            <pc:sldMk cId="2791136272" sldId="259"/>
            <ac:spMk id="14" creationId="{2A0FD627-D6DF-4ED8-8AFA-C1A9B57AFDD0}"/>
          </ac:spMkLst>
        </pc:spChg>
        <pc:spChg chg="add del">
          <ac:chgData name="Ethan Foote" userId="S::ddefoote10@glow.sch.uk::7b9b1f73-911a-4103-ae01-fa1b3bd7f2a7" providerId="AD" clId="Web-{402F3D6D-48C9-4728-B506-8B70C691D3BF}" dt="2020-03-27T21:38:09.264" v="356"/>
          <ac:spMkLst>
            <pc:docMk/>
            <pc:sldMk cId="2791136272" sldId="259"/>
            <ac:spMk id="17" creationId="{20E0B282-9AAD-4C2E-94A4-9833D3649BCE}"/>
          </ac:spMkLst>
        </pc:spChg>
        <pc:spChg chg="add del">
          <ac:chgData name="Ethan Foote" userId="S::ddefoote10@glow.sch.uk::7b9b1f73-911a-4103-ae01-fa1b3bd7f2a7" providerId="AD" clId="Web-{402F3D6D-48C9-4728-B506-8B70C691D3BF}" dt="2020-03-27T21:40:33.513" v="359"/>
          <ac:spMkLst>
            <pc:docMk/>
            <pc:sldMk cId="2791136272" sldId="259"/>
            <ac:spMk id="19" creationId="{D5FD594F-1A69-4F1D-A5C2-A199AB639EB8}"/>
          </ac:spMkLst>
        </pc:spChg>
        <pc:spChg chg="add del">
          <ac:chgData name="Ethan Foote" userId="S::ddefoote10@glow.sch.uk::7b9b1f73-911a-4103-ae01-fa1b3bd7f2a7" providerId="AD" clId="Web-{402F3D6D-48C9-4728-B506-8B70C691D3BF}" dt="2020-03-27T21:40:33.513" v="359"/>
          <ac:spMkLst>
            <pc:docMk/>
            <pc:sldMk cId="2791136272" sldId="259"/>
            <ac:spMk id="21" creationId="{CE6D8360-2DE7-4E5F-8612-6BBFB5654311}"/>
          </ac:spMkLst>
        </pc:spChg>
        <pc:spChg chg="add">
          <ac:chgData name="Ethan Foote" userId="S::ddefoote10@glow.sch.uk::7b9b1f73-911a-4103-ae01-fa1b3bd7f2a7" providerId="AD" clId="Web-{402F3D6D-48C9-4728-B506-8B70C691D3BF}" dt="2020-03-27T21:40:33.513" v="359"/>
          <ac:spMkLst>
            <pc:docMk/>
            <pc:sldMk cId="2791136272" sldId="259"/>
            <ac:spMk id="26" creationId="{20E0B282-9AAD-4C2E-94A4-9833D3649BCE}"/>
          </ac:spMkLst>
        </pc:spChg>
        <pc:picChg chg="mod ord">
          <ac:chgData name="Ethan Foote" userId="S::ddefoote10@glow.sch.uk::7b9b1f73-911a-4103-ae01-fa1b3bd7f2a7" providerId="AD" clId="Web-{402F3D6D-48C9-4728-B506-8B70C691D3BF}" dt="2020-03-27T21:40:33.513" v="359"/>
          <ac:picMkLst>
            <pc:docMk/>
            <pc:sldMk cId="2791136272" sldId="259"/>
            <ac:picMk id="4" creationId="{73CAB0E1-0C9E-429F-9683-64EE421298F2}"/>
          </ac:picMkLst>
        </pc:picChg>
        <pc:picChg chg="mod ord">
          <ac:chgData name="Ethan Foote" userId="S::ddefoote10@glow.sch.uk::7b9b1f73-911a-4103-ae01-fa1b3bd7f2a7" providerId="AD" clId="Web-{402F3D6D-48C9-4728-B506-8B70C691D3BF}" dt="2020-03-27T21:40:33.513" v="359"/>
          <ac:picMkLst>
            <pc:docMk/>
            <pc:sldMk cId="2791136272" sldId="259"/>
            <ac:picMk id="9" creationId="{5CDE2A53-591F-4E66-8930-C13591277EAD}"/>
          </ac:picMkLst>
        </pc:picChg>
        <pc:picChg chg="add mod">
          <ac:chgData name="Ethan Foote" userId="S::ddefoote10@glow.sch.uk::7b9b1f73-911a-4103-ae01-fa1b3bd7f2a7" providerId="AD" clId="Web-{402F3D6D-48C9-4728-B506-8B70C691D3BF}" dt="2020-03-27T21:40:33.513" v="359"/>
          <ac:picMkLst>
            <pc:docMk/>
            <pc:sldMk cId="2791136272" sldId="259"/>
            <ac:picMk id="11" creationId="{7AB1644A-2340-4E21-888A-930A6BF6B824}"/>
          </ac:picMkLst>
        </pc:picChg>
      </pc:sldChg>
      <pc:sldChg chg="addSp delSp modSp new mod setBg">
        <pc:chgData name="Ethan Foote" userId="S::ddefoote10@glow.sch.uk::7b9b1f73-911a-4103-ae01-fa1b3bd7f2a7" providerId="AD" clId="Web-{402F3D6D-48C9-4728-B506-8B70C691D3BF}" dt="2020-03-27T22:16:40.229" v="1333"/>
        <pc:sldMkLst>
          <pc:docMk/>
          <pc:sldMk cId="360952597" sldId="260"/>
        </pc:sldMkLst>
        <pc:spChg chg="mod">
          <ac:chgData name="Ethan Foote" userId="S::ddefoote10@glow.sch.uk::7b9b1f73-911a-4103-ae01-fa1b3bd7f2a7" providerId="AD" clId="Web-{402F3D6D-48C9-4728-B506-8B70C691D3BF}" dt="2020-03-27T22:16:40.229" v="1333"/>
          <ac:spMkLst>
            <pc:docMk/>
            <pc:sldMk cId="360952597" sldId="260"/>
            <ac:spMk id="2" creationId="{9E6AE77C-61FB-4C02-BAFF-BE5A0BD2CD94}"/>
          </ac:spMkLst>
        </pc:spChg>
        <pc:spChg chg="del">
          <ac:chgData name="Ethan Foote" userId="S::ddefoote10@glow.sch.uk::7b9b1f73-911a-4103-ae01-fa1b3bd7f2a7" providerId="AD" clId="Web-{402F3D6D-48C9-4728-B506-8B70C691D3BF}" dt="2020-03-27T21:55:12.629" v="583"/>
          <ac:spMkLst>
            <pc:docMk/>
            <pc:sldMk cId="360952597" sldId="260"/>
            <ac:spMk id="3" creationId="{83101844-95FA-43DB-8BF6-10CE4CC0CF68}"/>
          </ac:spMkLst>
        </pc:spChg>
        <pc:spChg chg="add mod">
          <ac:chgData name="Ethan Foote" userId="S::ddefoote10@glow.sch.uk::7b9b1f73-911a-4103-ae01-fa1b3bd7f2a7" providerId="AD" clId="Web-{402F3D6D-48C9-4728-B506-8B70C691D3BF}" dt="2020-03-27T21:57:14.956" v="596" actId="20577"/>
          <ac:spMkLst>
            <pc:docMk/>
            <pc:sldMk cId="360952597" sldId="260"/>
            <ac:spMk id="6" creationId="{EA462298-FF89-446F-AF65-54C644669C14}"/>
          </ac:spMkLst>
        </pc:spChg>
        <pc:spChg chg="add mod ord">
          <ac:chgData name="Ethan Foote" userId="S::ddefoote10@glow.sch.uk::7b9b1f73-911a-4103-ae01-fa1b3bd7f2a7" providerId="AD" clId="Web-{402F3D6D-48C9-4728-B506-8B70C691D3BF}" dt="2020-03-27T22:16:40.229" v="1333"/>
          <ac:spMkLst>
            <pc:docMk/>
            <pc:sldMk cId="360952597" sldId="260"/>
            <ac:spMk id="7" creationId="{35BE29C4-CB45-4928-9461-602B586B49F0}"/>
          </ac:spMkLst>
        </pc:spChg>
        <pc:spChg chg="add del">
          <ac:chgData name="Ethan Foote" userId="S::ddefoote10@glow.sch.uk::7b9b1f73-911a-4103-ae01-fa1b3bd7f2a7" providerId="AD" clId="Web-{402F3D6D-48C9-4728-B506-8B70C691D3BF}" dt="2020-03-27T22:16:40.229" v="1333"/>
          <ac:spMkLst>
            <pc:docMk/>
            <pc:sldMk cId="360952597" sldId="260"/>
            <ac:spMk id="12" creationId="{687AFE0E-B37D-4531-AFE8-231C8348EAF1}"/>
          </ac:spMkLst>
        </pc:spChg>
        <pc:picChg chg="add mod ord">
          <ac:chgData name="Ethan Foote" userId="S::ddefoote10@glow.sch.uk::7b9b1f73-911a-4103-ae01-fa1b3bd7f2a7" providerId="AD" clId="Web-{402F3D6D-48C9-4728-B506-8B70C691D3BF}" dt="2020-03-27T22:16:40.229" v="1333"/>
          <ac:picMkLst>
            <pc:docMk/>
            <pc:sldMk cId="360952597" sldId="260"/>
            <ac:picMk id="4" creationId="{D4A45DC4-629C-49EA-A62F-119BE9470F7B}"/>
          </ac:picMkLst>
        </pc:picChg>
      </pc:sldChg>
    </pc:docChg>
  </pc:docChgLst>
  <pc:docChgLst>
    <pc:chgData clId="Web-{0B7B5490-1FF5-EA80-F313-E25026BDB418}"/>
    <pc:docChg chg="modSld">
      <pc:chgData name="" userId="" providerId="" clId="Web-{0B7B5490-1FF5-EA80-F313-E25026BDB418}" dt="2020-03-27T12:11:03.482" v="3" actId="20577"/>
      <pc:docMkLst>
        <pc:docMk/>
      </pc:docMkLst>
      <pc:sldChg chg="modSp">
        <pc:chgData name="" userId="" providerId="" clId="Web-{0B7B5490-1FF5-EA80-F313-E25026BDB418}" dt="2020-03-27T12:11:03.482" v="2" actId="20577"/>
        <pc:sldMkLst>
          <pc:docMk/>
          <pc:sldMk cId="109857222" sldId="256"/>
        </pc:sldMkLst>
        <pc:spChg chg="mod">
          <ac:chgData name="" userId="" providerId="" clId="Web-{0B7B5490-1FF5-EA80-F313-E25026BDB418}" dt="2020-03-27T12:11:03.482" v="2" actId="20577"/>
          <ac:spMkLst>
            <pc:docMk/>
            <pc:sldMk cId="109857222" sldId="256"/>
            <ac:spMk id="2" creationId="{00000000-0000-0000-0000-000000000000}"/>
          </ac:spMkLst>
        </pc:spChg>
      </pc:sldChg>
    </pc:docChg>
  </pc:docChgLst>
  <pc:docChgLst>
    <pc:chgData name="Ethan Foote" userId="S::ddefoote10@glow.sch.uk::7b9b1f73-911a-4103-ae01-fa1b3bd7f2a7" providerId="AD" clId="Web-{51E80CCB-89F5-C25C-57CB-C5AB3F8B4C6F}"/>
    <pc:docChg chg="addSld modSld">
      <pc:chgData name="Ethan Foote" userId="S::ddefoote10@glow.sch.uk::7b9b1f73-911a-4103-ae01-fa1b3bd7f2a7" providerId="AD" clId="Web-{51E80CCB-89F5-C25C-57CB-C5AB3F8B4C6F}" dt="2020-03-27T18:24:30.804" v="879" actId="1076"/>
      <pc:docMkLst>
        <pc:docMk/>
      </pc:docMkLst>
      <pc:sldChg chg="addSp modSp new mod setBg">
        <pc:chgData name="Ethan Foote" userId="S::ddefoote10@glow.sch.uk::7b9b1f73-911a-4103-ae01-fa1b3bd7f2a7" providerId="AD" clId="Web-{51E80CCB-89F5-C25C-57CB-C5AB3F8B4C6F}" dt="2020-03-27T18:18:34.637" v="757" actId="20577"/>
        <pc:sldMkLst>
          <pc:docMk/>
          <pc:sldMk cId="524232435" sldId="258"/>
        </pc:sldMkLst>
        <pc:spChg chg="mod">
          <ac:chgData name="Ethan Foote" userId="S::ddefoote10@glow.sch.uk::7b9b1f73-911a-4103-ae01-fa1b3bd7f2a7" providerId="AD" clId="Web-{51E80CCB-89F5-C25C-57CB-C5AB3F8B4C6F}" dt="2020-03-27T18:14:50.999" v="590"/>
          <ac:spMkLst>
            <pc:docMk/>
            <pc:sldMk cId="524232435" sldId="258"/>
            <ac:spMk id="2" creationId="{84A5D52C-0AC1-4EA1-8C64-27D2A4F4A961}"/>
          </ac:spMkLst>
        </pc:spChg>
        <pc:spChg chg="mod">
          <ac:chgData name="Ethan Foote" userId="S::ddefoote10@glow.sch.uk::7b9b1f73-911a-4103-ae01-fa1b3bd7f2a7" providerId="AD" clId="Web-{51E80CCB-89F5-C25C-57CB-C5AB3F8B4C6F}" dt="2020-03-27T18:18:34.637" v="757" actId="20577"/>
          <ac:spMkLst>
            <pc:docMk/>
            <pc:sldMk cId="524232435" sldId="258"/>
            <ac:spMk id="3" creationId="{45F1E999-CD36-4387-96D7-DEB23564FB93}"/>
          </ac:spMkLst>
        </pc:spChg>
        <pc:spChg chg="add">
          <ac:chgData name="Ethan Foote" userId="S::ddefoote10@glow.sch.uk::7b9b1f73-911a-4103-ae01-fa1b3bd7f2a7" providerId="AD" clId="Web-{51E80CCB-89F5-C25C-57CB-C5AB3F8B4C6F}" dt="2020-03-27T18:14:50.999" v="590"/>
          <ac:spMkLst>
            <pc:docMk/>
            <pc:sldMk cId="524232435" sldId="258"/>
            <ac:spMk id="8" creationId="{17718681-A12E-49D6-9925-DD7C68176D61}"/>
          </ac:spMkLst>
        </pc:spChg>
        <pc:spChg chg="add">
          <ac:chgData name="Ethan Foote" userId="S::ddefoote10@glow.sch.uk::7b9b1f73-911a-4103-ae01-fa1b3bd7f2a7" providerId="AD" clId="Web-{51E80CCB-89F5-C25C-57CB-C5AB3F8B4C6F}" dt="2020-03-27T18:14:50.999" v="590"/>
          <ac:spMkLst>
            <pc:docMk/>
            <pc:sldMk cId="524232435" sldId="258"/>
            <ac:spMk id="10" creationId="{FBD77573-9EF2-4C35-8285-A1CF6FBB0EA5}"/>
          </ac:spMkLst>
        </pc:spChg>
      </pc:sldChg>
      <pc:sldChg chg="addSp delSp modSp new mod setBg">
        <pc:chgData name="Ethan Foote" userId="S::ddefoote10@glow.sch.uk::7b9b1f73-911a-4103-ae01-fa1b3bd7f2a7" providerId="AD" clId="Web-{51E80CCB-89F5-C25C-57CB-C5AB3F8B4C6F}" dt="2020-03-27T18:24:30.804" v="879" actId="1076"/>
        <pc:sldMkLst>
          <pc:docMk/>
          <pc:sldMk cId="2791136272" sldId="259"/>
        </pc:sldMkLst>
        <pc:spChg chg="mod">
          <ac:chgData name="Ethan Foote" userId="S::ddefoote10@glow.sch.uk::7b9b1f73-911a-4103-ae01-fa1b3bd7f2a7" providerId="AD" clId="Web-{51E80CCB-89F5-C25C-57CB-C5AB3F8B4C6F}" dt="2020-03-27T18:19:13.308" v="787" actId="20577"/>
          <ac:spMkLst>
            <pc:docMk/>
            <pc:sldMk cId="2791136272" sldId="259"/>
            <ac:spMk id="2" creationId="{91AE23B7-0A2A-40A9-A1EC-12782B6134E9}"/>
          </ac:spMkLst>
        </pc:spChg>
        <pc:spChg chg="mod">
          <ac:chgData name="Ethan Foote" userId="S::ddefoote10@glow.sch.uk::7b9b1f73-911a-4103-ae01-fa1b3bd7f2a7" providerId="AD" clId="Web-{51E80CCB-89F5-C25C-57CB-C5AB3F8B4C6F}" dt="2020-03-27T18:24:06.367" v="866" actId="20577"/>
          <ac:spMkLst>
            <pc:docMk/>
            <pc:sldMk cId="2791136272" sldId="259"/>
            <ac:spMk id="3" creationId="{0D609063-362E-4CFF-9084-847257C096EB}"/>
          </ac:spMkLst>
        </pc:spChg>
        <pc:spChg chg="add del mod">
          <ac:chgData name="Ethan Foote" userId="S::ddefoote10@glow.sch.uk::7b9b1f73-911a-4103-ae01-fa1b3bd7f2a7" providerId="AD" clId="Web-{51E80CCB-89F5-C25C-57CB-C5AB3F8B4C6F}" dt="2020-03-27T18:22:02.790" v="822"/>
          <ac:spMkLst>
            <pc:docMk/>
            <pc:sldMk cId="2791136272" sldId="259"/>
            <ac:spMk id="6" creationId="{B598B1FE-EC1B-4EC2-A684-0AD7AC25D8D0}"/>
          </ac:spMkLst>
        </pc:spChg>
        <pc:spChg chg="add">
          <ac:chgData name="Ethan Foote" userId="S::ddefoote10@glow.sch.uk::7b9b1f73-911a-4103-ae01-fa1b3bd7f2a7" providerId="AD" clId="Web-{51E80CCB-89F5-C25C-57CB-C5AB3F8B4C6F}" dt="2020-03-27T18:18:42.012" v="760"/>
          <ac:spMkLst>
            <pc:docMk/>
            <pc:sldMk cId="2791136272" sldId="259"/>
            <ac:spMk id="8" creationId="{17718681-A12E-49D6-9925-DD7C68176D61}"/>
          </ac:spMkLst>
        </pc:spChg>
        <pc:spChg chg="add">
          <ac:chgData name="Ethan Foote" userId="S::ddefoote10@glow.sch.uk::7b9b1f73-911a-4103-ae01-fa1b3bd7f2a7" providerId="AD" clId="Web-{51E80CCB-89F5-C25C-57CB-C5AB3F8B4C6F}" dt="2020-03-27T18:18:42.012" v="760"/>
          <ac:spMkLst>
            <pc:docMk/>
            <pc:sldMk cId="2791136272" sldId="259"/>
            <ac:spMk id="10" creationId="{FBD77573-9EF2-4C35-8285-A1CF6FBB0EA5}"/>
          </ac:spMkLst>
        </pc:spChg>
        <pc:spChg chg="add del mod">
          <ac:chgData name="Ethan Foote" userId="S::ddefoote10@glow.sch.uk::7b9b1f73-911a-4103-ae01-fa1b3bd7f2a7" providerId="AD" clId="Web-{51E80CCB-89F5-C25C-57CB-C5AB3F8B4C6F}" dt="2020-03-27T18:24:17.008" v="875"/>
          <ac:spMkLst>
            <pc:docMk/>
            <pc:sldMk cId="2791136272" sldId="259"/>
            <ac:spMk id="12" creationId="{832EB39F-344B-408E-A13E-4BEBB0B69355}"/>
          </ac:spMkLst>
        </pc:spChg>
        <pc:picChg chg="add mod">
          <ac:chgData name="Ethan Foote" userId="S::ddefoote10@glow.sch.uk::7b9b1f73-911a-4103-ae01-fa1b3bd7f2a7" providerId="AD" clId="Web-{51E80CCB-89F5-C25C-57CB-C5AB3F8B4C6F}" dt="2020-03-27T18:24:24.008" v="877" actId="1076"/>
          <ac:picMkLst>
            <pc:docMk/>
            <pc:sldMk cId="2791136272" sldId="259"/>
            <ac:picMk id="4" creationId="{73CAB0E1-0C9E-429F-9683-64EE421298F2}"/>
          </ac:picMkLst>
        </pc:picChg>
        <pc:picChg chg="add mod">
          <ac:chgData name="Ethan Foote" userId="S::ddefoote10@glow.sch.uk::7b9b1f73-911a-4103-ae01-fa1b3bd7f2a7" providerId="AD" clId="Web-{51E80CCB-89F5-C25C-57CB-C5AB3F8B4C6F}" dt="2020-03-27T18:24:30.804" v="879" actId="1076"/>
          <ac:picMkLst>
            <pc:docMk/>
            <pc:sldMk cId="2791136272" sldId="259"/>
            <ac:picMk id="9" creationId="{5CDE2A53-591F-4E66-8930-C13591277EA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4/13/2020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3886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4/13/2020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93850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4/13/2020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98995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4/13/2020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1330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4/13/2020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53096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4/13/2020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55848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4/13/2020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66575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4/13/2020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96709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4/13/2020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15492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4/13/2020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1252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4/13/2020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257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4/13/2020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6258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4/13/2020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045987086"/>
      </p:ext>
    </p:extLst>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3" r:id="rId11"/>
    <p:sldLayoutId id="2147483674"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wikipedia.org/wiki/Old_Course"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Tiger_Woods" TargetMode="External"/><Relationship Id="rId7" Type="http://schemas.openxmlformats.org/officeDocument/2006/relationships/hyperlink" Target="http://bobhancock91.wikidot.com/blog:_start/date/2016.8"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s://ianmather.wordpress.com/2012/07/28/2012-canadian-open-2/"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8">
            <a:extLst>
              <a:ext uri="{FF2B5EF4-FFF2-40B4-BE49-F238E27FC236}">
                <a16:creationId xmlns:a16="http://schemas.microsoft.com/office/drawing/2014/main" id="{8F187B58-3857-4454-9C70-EFB475976F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a:extLst>
              <a:ext uri="{FF2B5EF4-FFF2-40B4-BE49-F238E27FC236}">
                <a16:creationId xmlns:a16="http://schemas.microsoft.com/office/drawing/2014/main" id="{6EB37160-A871-4E3A-BB1B-9A9D3123F935}"/>
              </a:ext>
            </a:extLst>
          </p:cNvPr>
          <p:cNvPicPr>
            <a:picLocks noChangeAspect="1"/>
          </p:cNvPicPr>
          <p:nvPr/>
        </p:nvPicPr>
        <p:blipFill rotWithShape="1">
          <a:blip r:embed="rId2"/>
          <a:srcRect t="9080" r="-2" b="12176"/>
          <a:stretch/>
        </p:blipFill>
        <p:spPr>
          <a:xfrm>
            <a:off x="20" y="10"/>
            <a:ext cx="12191980" cy="6857990"/>
          </a:xfrm>
          <a:prstGeom prst="rect">
            <a:avLst/>
          </a:prstGeom>
        </p:spPr>
      </p:pic>
      <p:sp>
        <p:nvSpPr>
          <p:cNvPr id="7" name="Freeform: Shape 10">
            <a:extLst>
              <a:ext uri="{FF2B5EF4-FFF2-40B4-BE49-F238E27FC236}">
                <a16:creationId xmlns:a16="http://schemas.microsoft.com/office/drawing/2014/main" id="{4C5418A4-3935-49EA-B51C-5DDCBFAA39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8056" y="2813365"/>
            <a:ext cx="7450687" cy="3406460"/>
          </a:xfrm>
          <a:custGeom>
            <a:avLst/>
            <a:gdLst>
              <a:gd name="connsiteX0" fmla="*/ 6457914 w 7450687"/>
              <a:gd name="connsiteY0" fmla="*/ 0 h 3406460"/>
              <a:gd name="connsiteX1" fmla="*/ 6844288 w 7450687"/>
              <a:gd name="connsiteY1" fmla="*/ 233492 h 3406460"/>
              <a:gd name="connsiteX2" fmla="*/ 7386323 w 7450687"/>
              <a:gd name="connsiteY2" fmla="*/ 717155 h 3406460"/>
              <a:gd name="connsiteX3" fmla="*/ 7430798 w 7450687"/>
              <a:gd name="connsiteY3" fmla="*/ 1809564 h 3406460"/>
              <a:gd name="connsiteX4" fmla="*/ 7013848 w 7450687"/>
              <a:gd name="connsiteY4" fmla="*/ 3104890 h 3406460"/>
              <a:gd name="connsiteX5" fmla="*/ 6569101 w 7450687"/>
              <a:gd name="connsiteY5" fmla="*/ 3402314 h 3406460"/>
              <a:gd name="connsiteX6" fmla="*/ 3683807 w 7450687"/>
              <a:gd name="connsiteY6" fmla="*/ 3341162 h 3406460"/>
              <a:gd name="connsiteX7" fmla="*/ 1704683 w 7450687"/>
              <a:gd name="connsiteY7" fmla="*/ 2860279 h 3406460"/>
              <a:gd name="connsiteX8" fmla="*/ 2010446 w 7450687"/>
              <a:gd name="connsiteY8" fmla="*/ 2801907 h 3406460"/>
              <a:gd name="connsiteX9" fmla="*/ 1273834 w 7450687"/>
              <a:gd name="connsiteY9" fmla="*/ 2674041 h 3406460"/>
              <a:gd name="connsiteX10" fmla="*/ 1315530 w 7450687"/>
              <a:gd name="connsiteY10" fmla="*/ 2657363 h 3406460"/>
              <a:gd name="connsiteX11" fmla="*/ 1234919 w 7450687"/>
              <a:gd name="connsiteY11" fmla="*/ 2590651 h 3406460"/>
              <a:gd name="connsiteX12" fmla="*/ 904138 w 7450687"/>
              <a:gd name="connsiteY12" fmla="*/ 2485024 h 3406460"/>
              <a:gd name="connsiteX13" fmla="*/ 1315530 w 7450687"/>
              <a:gd name="connsiteY13" fmla="*/ 2307126 h 3406460"/>
              <a:gd name="connsiteX14" fmla="*/ 851326 w 7450687"/>
              <a:gd name="connsiteY14" fmla="*/ 2065294 h 3406460"/>
              <a:gd name="connsiteX15" fmla="*/ 615053 w 7450687"/>
              <a:gd name="connsiteY15" fmla="*/ 2006921 h 3406460"/>
              <a:gd name="connsiteX16" fmla="*/ 1393361 w 7450687"/>
              <a:gd name="connsiteY16" fmla="*/ 1703937 h 3406460"/>
              <a:gd name="connsiteX17" fmla="*/ 131391 w 7450687"/>
              <a:gd name="connsiteY17" fmla="*/ 1553835 h 3406460"/>
              <a:gd name="connsiteX18" fmla="*/ 234239 w 7450687"/>
              <a:gd name="connsiteY18" fmla="*/ 1492682 h 3406460"/>
              <a:gd name="connsiteX19" fmla="*/ 1018105 w 7450687"/>
              <a:gd name="connsiteY19" fmla="*/ 1509360 h 3406460"/>
              <a:gd name="connsiteX20" fmla="*/ 1148750 w 7450687"/>
              <a:gd name="connsiteY20" fmla="*/ 1462106 h 3406460"/>
              <a:gd name="connsiteX21" fmla="*/ 1018105 w 7450687"/>
              <a:gd name="connsiteY21" fmla="*/ 1387055 h 3406460"/>
              <a:gd name="connsiteX22" fmla="*/ 509426 w 7450687"/>
              <a:gd name="connsiteY22" fmla="*/ 1331461 h 3406460"/>
              <a:gd name="connsiteX23" fmla="*/ 376002 w 7450687"/>
              <a:gd name="connsiteY23" fmla="*/ 1206376 h 3406460"/>
              <a:gd name="connsiteX24" fmla="*/ 150849 w 7450687"/>
              <a:gd name="connsiteY24" fmla="*/ 1061833 h 3406460"/>
              <a:gd name="connsiteX25" fmla="*/ 306510 w 7450687"/>
              <a:gd name="connsiteY25" fmla="*/ 942308 h 3406460"/>
              <a:gd name="connsiteX26" fmla="*/ 53560 w 7450687"/>
              <a:gd name="connsiteY26" fmla="*/ 764409 h 3406460"/>
              <a:gd name="connsiteX27" fmla="*/ 125832 w 7450687"/>
              <a:gd name="connsiteY27" fmla="*/ 530917 h 3406460"/>
              <a:gd name="connsiteX28" fmla="*/ 551121 w 7450687"/>
              <a:gd name="connsiteY28" fmla="*/ 475324 h 3406460"/>
              <a:gd name="connsiteX29" fmla="*/ 1120952 w 7450687"/>
              <a:gd name="connsiteY29" fmla="*/ 394713 h 3406460"/>
              <a:gd name="connsiteX30" fmla="*/ 1693564 w 7450687"/>
              <a:gd name="connsiteY30" fmla="*/ 325221 h 3406460"/>
              <a:gd name="connsiteX31" fmla="*/ 2266175 w 7450687"/>
              <a:gd name="connsiteY31" fmla="*/ 325221 h 3406460"/>
              <a:gd name="connsiteX32" fmla="*/ 2430177 w 7450687"/>
              <a:gd name="connsiteY32" fmla="*/ 330781 h 3406460"/>
              <a:gd name="connsiteX33" fmla="*/ 2432956 w 7450687"/>
              <a:gd name="connsiteY33" fmla="*/ 330781 h 3406460"/>
              <a:gd name="connsiteX34" fmla="*/ 3144551 w 7450687"/>
              <a:gd name="connsiteY34" fmla="*/ 355798 h 3406460"/>
              <a:gd name="connsiteX35" fmla="*/ 3408619 w 7450687"/>
              <a:gd name="connsiteY35" fmla="*/ 358577 h 3406460"/>
              <a:gd name="connsiteX36" fmla="*/ 3981231 w 7450687"/>
              <a:gd name="connsiteY36" fmla="*/ 361357 h 3406460"/>
              <a:gd name="connsiteX37" fmla="*/ 4551063 w 7450687"/>
              <a:gd name="connsiteY37" fmla="*/ 350238 h 3406460"/>
              <a:gd name="connsiteX38" fmla="*/ 5129233 w 7450687"/>
              <a:gd name="connsiteY38" fmla="*/ 316882 h 3406460"/>
              <a:gd name="connsiteX39" fmla="*/ 5699065 w 7450687"/>
              <a:gd name="connsiteY39" fmla="*/ 272407 h 3406460"/>
              <a:gd name="connsiteX40" fmla="*/ 6063202 w 7450687"/>
              <a:gd name="connsiteY40" fmla="*/ 172339 h 3406460"/>
              <a:gd name="connsiteX41" fmla="*/ 6457914 w 7450687"/>
              <a:gd name="connsiteY41" fmla="*/ 0 h 340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a:solidFill>
            <a:schemeClr val="tx1">
              <a:alpha val="30000"/>
            </a:schemeClr>
          </a:solidFill>
          <a:ln>
            <a:noFill/>
          </a:ln>
          <a:effectLst>
            <a:outerShdw blurRad="50800" dist="50800" dir="2700000" algn="ctr"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FB135CB4-9AC4-4D27-ACB7-3A820A6E79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8056" y="2813365"/>
            <a:ext cx="7450687" cy="3406460"/>
          </a:xfrm>
          <a:custGeom>
            <a:avLst/>
            <a:gdLst>
              <a:gd name="connsiteX0" fmla="*/ 6457914 w 7450687"/>
              <a:gd name="connsiteY0" fmla="*/ 0 h 3406460"/>
              <a:gd name="connsiteX1" fmla="*/ 6844288 w 7450687"/>
              <a:gd name="connsiteY1" fmla="*/ 233492 h 3406460"/>
              <a:gd name="connsiteX2" fmla="*/ 7386323 w 7450687"/>
              <a:gd name="connsiteY2" fmla="*/ 717155 h 3406460"/>
              <a:gd name="connsiteX3" fmla="*/ 7430798 w 7450687"/>
              <a:gd name="connsiteY3" fmla="*/ 1809564 h 3406460"/>
              <a:gd name="connsiteX4" fmla="*/ 7013848 w 7450687"/>
              <a:gd name="connsiteY4" fmla="*/ 3104890 h 3406460"/>
              <a:gd name="connsiteX5" fmla="*/ 6569101 w 7450687"/>
              <a:gd name="connsiteY5" fmla="*/ 3402314 h 3406460"/>
              <a:gd name="connsiteX6" fmla="*/ 3683807 w 7450687"/>
              <a:gd name="connsiteY6" fmla="*/ 3341162 h 3406460"/>
              <a:gd name="connsiteX7" fmla="*/ 1704683 w 7450687"/>
              <a:gd name="connsiteY7" fmla="*/ 2860279 h 3406460"/>
              <a:gd name="connsiteX8" fmla="*/ 2010446 w 7450687"/>
              <a:gd name="connsiteY8" fmla="*/ 2801907 h 3406460"/>
              <a:gd name="connsiteX9" fmla="*/ 1273834 w 7450687"/>
              <a:gd name="connsiteY9" fmla="*/ 2674041 h 3406460"/>
              <a:gd name="connsiteX10" fmla="*/ 1315530 w 7450687"/>
              <a:gd name="connsiteY10" fmla="*/ 2657363 h 3406460"/>
              <a:gd name="connsiteX11" fmla="*/ 1234919 w 7450687"/>
              <a:gd name="connsiteY11" fmla="*/ 2590651 h 3406460"/>
              <a:gd name="connsiteX12" fmla="*/ 904138 w 7450687"/>
              <a:gd name="connsiteY12" fmla="*/ 2485024 h 3406460"/>
              <a:gd name="connsiteX13" fmla="*/ 1315530 w 7450687"/>
              <a:gd name="connsiteY13" fmla="*/ 2307126 h 3406460"/>
              <a:gd name="connsiteX14" fmla="*/ 851326 w 7450687"/>
              <a:gd name="connsiteY14" fmla="*/ 2065294 h 3406460"/>
              <a:gd name="connsiteX15" fmla="*/ 615053 w 7450687"/>
              <a:gd name="connsiteY15" fmla="*/ 2006921 h 3406460"/>
              <a:gd name="connsiteX16" fmla="*/ 1393361 w 7450687"/>
              <a:gd name="connsiteY16" fmla="*/ 1703937 h 3406460"/>
              <a:gd name="connsiteX17" fmla="*/ 131391 w 7450687"/>
              <a:gd name="connsiteY17" fmla="*/ 1553835 h 3406460"/>
              <a:gd name="connsiteX18" fmla="*/ 234239 w 7450687"/>
              <a:gd name="connsiteY18" fmla="*/ 1492682 h 3406460"/>
              <a:gd name="connsiteX19" fmla="*/ 1018105 w 7450687"/>
              <a:gd name="connsiteY19" fmla="*/ 1509360 h 3406460"/>
              <a:gd name="connsiteX20" fmla="*/ 1148750 w 7450687"/>
              <a:gd name="connsiteY20" fmla="*/ 1462106 h 3406460"/>
              <a:gd name="connsiteX21" fmla="*/ 1018105 w 7450687"/>
              <a:gd name="connsiteY21" fmla="*/ 1387055 h 3406460"/>
              <a:gd name="connsiteX22" fmla="*/ 509426 w 7450687"/>
              <a:gd name="connsiteY22" fmla="*/ 1331461 h 3406460"/>
              <a:gd name="connsiteX23" fmla="*/ 376002 w 7450687"/>
              <a:gd name="connsiteY23" fmla="*/ 1206376 h 3406460"/>
              <a:gd name="connsiteX24" fmla="*/ 150849 w 7450687"/>
              <a:gd name="connsiteY24" fmla="*/ 1061833 h 3406460"/>
              <a:gd name="connsiteX25" fmla="*/ 306510 w 7450687"/>
              <a:gd name="connsiteY25" fmla="*/ 942308 h 3406460"/>
              <a:gd name="connsiteX26" fmla="*/ 53560 w 7450687"/>
              <a:gd name="connsiteY26" fmla="*/ 764409 h 3406460"/>
              <a:gd name="connsiteX27" fmla="*/ 125832 w 7450687"/>
              <a:gd name="connsiteY27" fmla="*/ 530917 h 3406460"/>
              <a:gd name="connsiteX28" fmla="*/ 551121 w 7450687"/>
              <a:gd name="connsiteY28" fmla="*/ 475324 h 3406460"/>
              <a:gd name="connsiteX29" fmla="*/ 1120952 w 7450687"/>
              <a:gd name="connsiteY29" fmla="*/ 394713 h 3406460"/>
              <a:gd name="connsiteX30" fmla="*/ 1693564 w 7450687"/>
              <a:gd name="connsiteY30" fmla="*/ 325221 h 3406460"/>
              <a:gd name="connsiteX31" fmla="*/ 2266175 w 7450687"/>
              <a:gd name="connsiteY31" fmla="*/ 325221 h 3406460"/>
              <a:gd name="connsiteX32" fmla="*/ 2430177 w 7450687"/>
              <a:gd name="connsiteY32" fmla="*/ 330781 h 3406460"/>
              <a:gd name="connsiteX33" fmla="*/ 2432956 w 7450687"/>
              <a:gd name="connsiteY33" fmla="*/ 330781 h 3406460"/>
              <a:gd name="connsiteX34" fmla="*/ 3144551 w 7450687"/>
              <a:gd name="connsiteY34" fmla="*/ 355798 h 3406460"/>
              <a:gd name="connsiteX35" fmla="*/ 3408619 w 7450687"/>
              <a:gd name="connsiteY35" fmla="*/ 358577 h 3406460"/>
              <a:gd name="connsiteX36" fmla="*/ 3981231 w 7450687"/>
              <a:gd name="connsiteY36" fmla="*/ 361357 h 3406460"/>
              <a:gd name="connsiteX37" fmla="*/ 4551063 w 7450687"/>
              <a:gd name="connsiteY37" fmla="*/ 350238 h 3406460"/>
              <a:gd name="connsiteX38" fmla="*/ 5129233 w 7450687"/>
              <a:gd name="connsiteY38" fmla="*/ 316882 h 3406460"/>
              <a:gd name="connsiteX39" fmla="*/ 5699065 w 7450687"/>
              <a:gd name="connsiteY39" fmla="*/ 272407 h 3406460"/>
              <a:gd name="connsiteX40" fmla="*/ 6063202 w 7450687"/>
              <a:gd name="connsiteY40" fmla="*/ 172339 h 3406460"/>
              <a:gd name="connsiteX41" fmla="*/ 6457914 w 7450687"/>
              <a:gd name="connsiteY41" fmla="*/ 0 h 340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a:solidFill>
            <a:srgbClr val="94EEF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6438986" y="3547277"/>
            <a:ext cx="4452181" cy="1341624"/>
          </a:xfrm>
        </p:spPr>
        <p:txBody>
          <a:bodyPr anchor="b">
            <a:normAutofit/>
          </a:bodyPr>
          <a:lstStyle/>
          <a:p>
            <a:r>
              <a:rPr lang="en-US" sz="4000" b="1" dirty="0">
                <a:solidFill>
                  <a:schemeClr val="tx1">
                    <a:lumMod val="95000"/>
                    <a:lumOff val="5000"/>
                  </a:schemeClr>
                </a:solidFill>
                <a:cs typeface="Calibri Light"/>
              </a:rPr>
              <a:t>Golf</a:t>
            </a:r>
            <a:endParaRPr lang="en-US" sz="4000" b="1" dirty="0">
              <a:solidFill>
                <a:schemeClr val="tx1">
                  <a:lumMod val="95000"/>
                  <a:lumOff val="5000"/>
                </a:schemeClr>
              </a:solidFill>
            </a:endParaRPr>
          </a:p>
        </p:txBody>
      </p:sp>
      <p:sp>
        <p:nvSpPr>
          <p:cNvPr id="3" name="Subtitle 2"/>
          <p:cNvSpPr>
            <a:spLocks noGrp="1"/>
          </p:cNvSpPr>
          <p:nvPr>
            <p:ph type="subTitle" idx="1"/>
          </p:nvPr>
        </p:nvSpPr>
        <p:spPr>
          <a:xfrm>
            <a:off x="6565110" y="4945656"/>
            <a:ext cx="3957144" cy="646785"/>
          </a:xfrm>
        </p:spPr>
        <p:txBody>
          <a:bodyPr vert="horz" lIns="91440" tIns="45720" rIns="91440" bIns="45720" rtlCol="0" anchor="t">
            <a:normAutofit/>
          </a:bodyPr>
          <a:lstStyle/>
          <a:p>
            <a:r>
              <a:rPr lang="en-US" sz="2000" dirty="0">
                <a:solidFill>
                  <a:schemeClr val="tx1">
                    <a:lumMod val="95000"/>
                    <a:lumOff val="5000"/>
                  </a:schemeClr>
                </a:solidFill>
                <a:cs typeface="Calibri"/>
              </a:rPr>
              <a:t>By Ethan</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accent1"/>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95D30C6B-D685-4210-8D24-FB2AA6C321AD}"/>
              </a:ext>
            </a:extLst>
          </p:cNvPr>
          <p:cNvSpPr>
            <a:spLocks noGrp="1"/>
          </p:cNvSpPr>
          <p:nvPr>
            <p:ph type="title"/>
          </p:nvPr>
        </p:nvSpPr>
        <p:spPr>
          <a:xfrm>
            <a:off x="838200" y="713312"/>
            <a:ext cx="3461084" cy="5431376"/>
          </a:xfrm>
        </p:spPr>
        <p:txBody>
          <a:bodyPr>
            <a:normAutofit/>
          </a:bodyPr>
          <a:lstStyle/>
          <a:p>
            <a:r>
              <a:rPr lang="en-US" dirty="0">
                <a:solidFill>
                  <a:srgbClr val="FFFFFF"/>
                </a:solidFill>
              </a:rPr>
              <a:t>The birth  place of golf</a:t>
            </a:r>
          </a:p>
        </p:txBody>
      </p:sp>
      <p:sp>
        <p:nvSpPr>
          <p:cNvPr id="3" name="Content Placeholder 2">
            <a:extLst>
              <a:ext uri="{FF2B5EF4-FFF2-40B4-BE49-F238E27FC236}">
                <a16:creationId xmlns:a16="http://schemas.microsoft.com/office/drawing/2014/main" id="{50965505-2326-440D-84F6-0F400086AF2A}"/>
              </a:ext>
            </a:extLst>
          </p:cNvPr>
          <p:cNvSpPr>
            <a:spLocks noGrp="1"/>
          </p:cNvSpPr>
          <p:nvPr>
            <p:ph idx="1"/>
          </p:nvPr>
        </p:nvSpPr>
        <p:spPr>
          <a:xfrm>
            <a:off x="6095999" y="713313"/>
            <a:ext cx="5257801" cy="5431376"/>
          </a:xfrm>
        </p:spPr>
        <p:txBody>
          <a:bodyPr anchor="ctr">
            <a:normAutofit/>
          </a:bodyPr>
          <a:lstStyle/>
          <a:p>
            <a:pPr marL="0" indent="0">
              <a:buNone/>
            </a:pPr>
            <a:r>
              <a:rPr lang="en-US" sz="2000" dirty="0"/>
              <a:t>The first record of golf in Scotland dates back to the 15th century.  In 1457 golf was banned by parliament because it was a distraction from military training. The ban was repealed in 1502 and that same year King James IV of Scotland made the first documented purchase of golf clubs.  King James IV founded a golf course that Mary Queen of Scots played on in 1567.</a:t>
            </a:r>
          </a:p>
        </p:txBody>
      </p:sp>
    </p:spTree>
    <p:extLst>
      <p:ext uri="{BB962C8B-B14F-4D97-AF65-F5344CB8AC3E}">
        <p14:creationId xmlns:p14="http://schemas.microsoft.com/office/powerpoint/2010/main" val="185192934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4C5663A-0CE3-4AEE-B47E-FB68D9EBF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A5D52C-0AC1-4EA1-8C64-27D2A4F4A961}"/>
              </a:ext>
            </a:extLst>
          </p:cNvPr>
          <p:cNvSpPr>
            <a:spLocks noGrp="1"/>
          </p:cNvSpPr>
          <p:nvPr>
            <p:ph type="title"/>
          </p:nvPr>
        </p:nvSpPr>
        <p:spPr>
          <a:xfrm>
            <a:off x="838201" y="365125"/>
            <a:ext cx="3816095" cy="1807305"/>
          </a:xfrm>
        </p:spPr>
        <p:txBody>
          <a:bodyPr>
            <a:normAutofit/>
          </a:bodyPr>
          <a:lstStyle/>
          <a:p>
            <a:r>
              <a:rPr lang="en-US"/>
              <a:t>Golf facts and rules </a:t>
            </a:r>
          </a:p>
        </p:txBody>
      </p:sp>
      <p:sp>
        <p:nvSpPr>
          <p:cNvPr id="3" name="Content Placeholder 2">
            <a:extLst>
              <a:ext uri="{FF2B5EF4-FFF2-40B4-BE49-F238E27FC236}">
                <a16:creationId xmlns:a16="http://schemas.microsoft.com/office/drawing/2014/main" id="{45F1E999-CD36-4387-96D7-DEB23564FB93}"/>
              </a:ext>
            </a:extLst>
          </p:cNvPr>
          <p:cNvSpPr>
            <a:spLocks noGrp="1"/>
          </p:cNvSpPr>
          <p:nvPr>
            <p:ph idx="1"/>
          </p:nvPr>
        </p:nvSpPr>
        <p:spPr>
          <a:xfrm>
            <a:off x="838201" y="2333297"/>
            <a:ext cx="3816096" cy="3843666"/>
          </a:xfrm>
        </p:spPr>
        <p:txBody>
          <a:bodyPr vert="horz" lIns="91440" tIns="45720" rIns="91440" bIns="45720" rtlCol="0">
            <a:normAutofit/>
          </a:bodyPr>
          <a:lstStyle/>
          <a:p>
            <a:pPr>
              <a:lnSpc>
                <a:spcPct val="90000"/>
              </a:lnSpc>
            </a:pPr>
            <a:r>
              <a:rPr lang="en-US" sz="1600"/>
              <a:t>The oldest golf course in the world is The Old Course in St Andrew's in Scotland. 1552 is when people first got to play there.</a:t>
            </a:r>
          </a:p>
          <a:p>
            <a:pPr>
              <a:lnSpc>
                <a:spcPct val="90000"/>
              </a:lnSpc>
            </a:pPr>
            <a:r>
              <a:rPr lang="en-US" sz="1600">
                <a:ea typeface="+mn-lt"/>
                <a:cs typeface="+mn-lt"/>
              </a:rPr>
              <a:t>You need a ball, clubs and a tee.</a:t>
            </a:r>
          </a:p>
          <a:p>
            <a:pPr>
              <a:lnSpc>
                <a:spcPct val="90000"/>
              </a:lnSpc>
            </a:pPr>
            <a:r>
              <a:rPr lang="en-US" sz="1600"/>
              <a:t>You can carry up to fourteen golf clubs in your golf bag.</a:t>
            </a:r>
          </a:p>
          <a:p>
            <a:pPr>
              <a:lnSpc>
                <a:spcPct val="90000"/>
              </a:lnSpc>
            </a:pPr>
            <a:r>
              <a:rPr lang="en-US" sz="1600"/>
              <a:t>You can only ask advice from your teammate. </a:t>
            </a:r>
          </a:p>
          <a:p>
            <a:pPr>
              <a:lnSpc>
                <a:spcPct val="90000"/>
              </a:lnSpc>
            </a:pPr>
            <a:r>
              <a:rPr lang="en-US" sz="1600"/>
              <a:t>The best score is 58 scored by Jim Furyk.</a:t>
            </a:r>
          </a:p>
          <a:p>
            <a:pPr>
              <a:lnSpc>
                <a:spcPct val="90000"/>
              </a:lnSpc>
            </a:pPr>
            <a:r>
              <a:rPr lang="en-US" sz="1600"/>
              <a:t>The aim is to get the ball into the hole with as little hits as possible.</a:t>
            </a:r>
          </a:p>
          <a:p>
            <a:pPr>
              <a:lnSpc>
                <a:spcPct val="90000"/>
              </a:lnSpc>
            </a:pPr>
            <a:endParaRPr lang="en-US" sz="1600"/>
          </a:p>
        </p:txBody>
      </p:sp>
      <p:pic>
        <p:nvPicPr>
          <p:cNvPr id="9" name="Picture 10" descr="A group of people playing football on a field&#10;&#10;Description generated with high confidence">
            <a:extLst>
              <a:ext uri="{FF2B5EF4-FFF2-40B4-BE49-F238E27FC236}">
                <a16:creationId xmlns:a16="http://schemas.microsoft.com/office/drawing/2014/main" id="{DA7A8364-5E7F-45E4-B68A-D40F853CB9E0}"/>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5607" r="1935"/>
          <a:stretch/>
        </p:blipFill>
        <p:spPr>
          <a:xfrm>
            <a:off x="4726728" y="-201273"/>
            <a:ext cx="7472381" cy="6857990"/>
          </a:xfrm>
          <a:custGeom>
            <a:avLst/>
            <a:gdLst/>
            <a:ahLst/>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p:spPr>
      </p:pic>
      <p:sp>
        <p:nvSpPr>
          <p:cNvPr id="12" name="TextBox 11">
            <a:extLst>
              <a:ext uri="{FF2B5EF4-FFF2-40B4-BE49-F238E27FC236}">
                <a16:creationId xmlns:a16="http://schemas.microsoft.com/office/drawing/2014/main" id="{6FC7E980-B8BD-4882-A629-0AA24392AD48}"/>
              </a:ext>
            </a:extLst>
          </p:cNvPr>
          <p:cNvSpPr txBox="1"/>
          <p:nvPr/>
        </p:nvSpPr>
        <p:spPr>
          <a:xfrm>
            <a:off x="9490619" y="6657945"/>
            <a:ext cx="2701381"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52423243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AE77C-61FB-4C02-BAFF-BE5A0BD2CD94}"/>
              </a:ext>
            </a:extLst>
          </p:cNvPr>
          <p:cNvSpPr>
            <a:spLocks noGrp="1"/>
          </p:cNvSpPr>
          <p:nvPr>
            <p:ph type="title"/>
          </p:nvPr>
        </p:nvSpPr>
        <p:spPr/>
        <p:txBody>
          <a:bodyPr/>
          <a:lstStyle/>
          <a:p>
            <a:r>
              <a:rPr lang="en-GB" dirty="0"/>
              <a:t>Golf Equipment </a:t>
            </a:r>
          </a:p>
        </p:txBody>
      </p:sp>
      <p:pic>
        <p:nvPicPr>
          <p:cNvPr id="4" name="Picture 4" descr="A close up of some grass&#10;&#10;Description generated with very high confidence">
            <a:extLst>
              <a:ext uri="{FF2B5EF4-FFF2-40B4-BE49-F238E27FC236}">
                <a16:creationId xmlns:a16="http://schemas.microsoft.com/office/drawing/2014/main" id="{D4A45DC4-629C-49EA-A62F-119BE9470F7B}"/>
              </a:ext>
            </a:extLst>
          </p:cNvPr>
          <p:cNvPicPr>
            <a:picLocks noGrp="1" noChangeAspect="1"/>
          </p:cNvPicPr>
          <p:nvPr>
            <p:ph idx="1"/>
          </p:nvPr>
        </p:nvPicPr>
        <p:blipFill>
          <a:blip r:embed="rId2"/>
          <a:stretch>
            <a:fillRect/>
          </a:stretch>
        </p:blipFill>
        <p:spPr>
          <a:xfrm>
            <a:off x="7547124" y="1927429"/>
            <a:ext cx="3380656" cy="3207589"/>
          </a:xfrm>
        </p:spPr>
      </p:pic>
      <p:sp>
        <p:nvSpPr>
          <p:cNvPr id="6" name="TextBox 5">
            <a:extLst>
              <a:ext uri="{FF2B5EF4-FFF2-40B4-BE49-F238E27FC236}">
                <a16:creationId xmlns:a16="http://schemas.microsoft.com/office/drawing/2014/main" id="{EA462298-FF89-446F-AF65-54C644669C14}"/>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GB" dirty="0"/>
          </a:p>
        </p:txBody>
      </p:sp>
      <p:sp>
        <p:nvSpPr>
          <p:cNvPr id="7" name="TextBox 6">
            <a:extLst>
              <a:ext uri="{FF2B5EF4-FFF2-40B4-BE49-F238E27FC236}">
                <a16:creationId xmlns:a16="http://schemas.microsoft.com/office/drawing/2014/main" id="{35BE29C4-CB45-4928-9461-602B586B49F0}"/>
              </a:ext>
            </a:extLst>
          </p:cNvPr>
          <p:cNvSpPr txBox="1"/>
          <p:nvPr/>
        </p:nvSpPr>
        <p:spPr>
          <a:xfrm>
            <a:off x="496559" y="1819275"/>
            <a:ext cx="5518030"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To play golf you will need:</a:t>
            </a:r>
            <a:endParaRPr lang="en-US" dirty="0"/>
          </a:p>
          <a:p>
            <a:endParaRPr lang="en-GB" dirty="0"/>
          </a:p>
          <a:p>
            <a:r>
              <a:rPr lang="en-GB" dirty="0"/>
              <a:t>Golf Clubs</a:t>
            </a:r>
          </a:p>
          <a:p>
            <a:endParaRPr lang="en-GB" dirty="0"/>
          </a:p>
          <a:p>
            <a:r>
              <a:rPr lang="en-GB" dirty="0"/>
              <a:t>There are different types of Golf Club</a:t>
            </a:r>
          </a:p>
          <a:p>
            <a:endParaRPr lang="en-GB" dirty="0"/>
          </a:p>
          <a:p>
            <a:pPr marL="285750" indent="-285750">
              <a:buFont typeface="Arial"/>
              <a:buChar char="•"/>
            </a:pPr>
            <a:r>
              <a:rPr lang="en-GB" dirty="0"/>
              <a:t>Wood – Long range clubs used at the beginning of every hole when you tee off.</a:t>
            </a:r>
          </a:p>
          <a:p>
            <a:pPr marL="285750" indent="-285750">
              <a:buFont typeface="Arial"/>
              <a:buChar char="•"/>
            </a:pPr>
            <a:endParaRPr lang="en-GB" dirty="0"/>
          </a:p>
          <a:p>
            <a:pPr marL="285750" indent="-285750">
              <a:buFont typeface="Arial"/>
              <a:buChar char="•"/>
            </a:pPr>
            <a:r>
              <a:rPr lang="en-GB" dirty="0"/>
              <a:t>Irons – Used after teeing off.  These have really angled club heads.</a:t>
            </a:r>
          </a:p>
          <a:p>
            <a:pPr marL="285750" indent="-285750">
              <a:buFont typeface="Arial"/>
              <a:buChar char="•"/>
            </a:pPr>
            <a:endParaRPr lang="en-GB" dirty="0"/>
          </a:p>
          <a:p>
            <a:pPr marL="285750" indent="-285750">
              <a:buFont typeface="Arial"/>
              <a:buChar char="•"/>
            </a:pPr>
            <a:r>
              <a:rPr lang="en-GB" dirty="0"/>
              <a:t>Putters – These have short shafts and smaller club heads.</a:t>
            </a:r>
          </a:p>
          <a:p>
            <a:endParaRPr lang="en-GB" dirty="0"/>
          </a:p>
          <a:p>
            <a:r>
              <a:rPr lang="en-GB" dirty="0"/>
              <a:t>You will also need golf balls, tees, golf shoes and a golf bag.</a:t>
            </a:r>
          </a:p>
          <a:p>
            <a:endParaRPr lang="en-GB" dirty="0"/>
          </a:p>
          <a:p>
            <a:endParaRPr lang="en-GB" dirty="0"/>
          </a:p>
          <a:p>
            <a:endParaRPr lang="en-GB" dirty="0"/>
          </a:p>
        </p:txBody>
      </p:sp>
    </p:spTree>
    <p:extLst>
      <p:ext uri="{BB962C8B-B14F-4D97-AF65-F5344CB8AC3E}">
        <p14:creationId xmlns:p14="http://schemas.microsoft.com/office/powerpoint/2010/main" val="3609525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20E0B282-9AAD-4C2E-94A4-9833D3649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AE23B7-0A2A-40A9-A1EC-12782B6134E9}"/>
              </a:ext>
            </a:extLst>
          </p:cNvPr>
          <p:cNvSpPr>
            <a:spLocks noGrp="1"/>
          </p:cNvSpPr>
          <p:nvPr>
            <p:ph type="title"/>
          </p:nvPr>
        </p:nvSpPr>
        <p:spPr>
          <a:xfrm>
            <a:off x="971368" y="371719"/>
            <a:ext cx="6125964" cy="1906863"/>
          </a:xfrm>
        </p:spPr>
        <p:txBody>
          <a:bodyPr anchor="b">
            <a:normAutofit/>
          </a:bodyPr>
          <a:lstStyle/>
          <a:p>
            <a:r>
              <a:rPr lang="en-US"/>
              <a:t>Famous Golfers  </a:t>
            </a:r>
          </a:p>
        </p:txBody>
      </p:sp>
      <p:sp>
        <p:nvSpPr>
          <p:cNvPr id="3" name="Content Placeholder 2">
            <a:extLst>
              <a:ext uri="{FF2B5EF4-FFF2-40B4-BE49-F238E27FC236}">
                <a16:creationId xmlns:a16="http://schemas.microsoft.com/office/drawing/2014/main" id="{0D609063-362E-4CFF-9084-847257C096EB}"/>
              </a:ext>
            </a:extLst>
          </p:cNvPr>
          <p:cNvSpPr>
            <a:spLocks noGrp="1"/>
          </p:cNvSpPr>
          <p:nvPr>
            <p:ph idx="1"/>
          </p:nvPr>
        </p:nvSpPr>
        <p:spPr>
          <a:xfrm>
            <a:off x="511293" y="2711395"/>
            <a:ext cx="4574876" cy="3465568"/>
          </a:xfrm>
        </p:spPr>
        <p:txBody>
          <a:bodyPr vert="horz" lIns="91440" tIns="45720" rIns="91440" bIns="45720" rtlCol="0" anchor="t">
            <a:normAutofit fontScale="92500" lnSpcReduction="10000"/>
          </a:bodyPr>
          <a:lstStyle/>
          <a:p>
            <a:pPr marL="0" indent="0">
              <a:lnSpc>
                <a:spcPct val="90000"/>
              </a:lnSpc>
              <a:buNone/>
            </a:pPr>
            <a:r>
              <a:rPr lang="en-US" sz="1900" dirty="0"/>
              <a:t>                    </a:t>
            </a:r>
            <a:r>
              <a:rPr lang="en-US" sz="2600" dirty="0"/>
              <a:t>      Jack Nicklaus</a:t>
            </a:r>
          </a:p>
          <a:p>
            <a:pPr>
              <a:lnSpc>
                <a:spcPct val="90000"/>
              </a:lnSpc>
            </a:pPr>
            <a:endParaRPr lang="en-US" sz="2600" dirty="0"/>
          </a:p>
          <a:p>
            <a:pPr>
              <a:lnSpc>
                <a:spcPct val="90000"/>
              </a:lnSpc>
            </a:pPr>
            <a:endParaRPr lang="en-US" sz="2600" dirty="0"/>
          </a:p>
          <a:p>
            <a:pPr marL="0" indent="0">
              <a:lnSpc>
                <a:spcPct val="90000"/>
              </a:lnSpc>
              <a:buNone/>
            </a:pPr>
            <a:r>
              <a:rPr lang="en-US" sz="2600" dirty="0"/>
              <a:t>Jim </a:t>
            </a:r>
            <a:r>
              <a:rPr lang="en-US" sz="2600" dirty="0" err="1"/>
              <a:t>Furyk</a:t>
            </a:r>
            <a:r>
              <a:rPr lang="en-US" sz="2600" dirty="0"/>
              <a:t>   </a:t>
            </a:r>
            <a:endParaRPr lang="en-US" sz="2600" dirty="0">
              <a:ea typeface="+mn-lt"/>
              <a:cs typeface="+mn-lt"/>
            </a:endParaRPr>
          </a:p>
          <a:p>
            <a:pPr marL="0" indent="0">
              <a:lnSpc>
                <a:spcPct val="90000"/>
              </a:lnSpc>
              <a:buNone/>
            </a:pPr>
            <a:endParaRPr lang="en-US" sz="2600" dirty="0">
              <a:ea typeface="+mn-lt"/>
              <a:cs typeface="+mn-lt"/>
            </a:endParaRPr>
          </a:p>
          <a:p>
            <a:pPr marL="0" indent="0">
              <a:lnSpc>
                <a:spcPct val="90000"/>
              </a:lnSpc>
              <a:buNone/>
            </a:pPr>
            <a:endParaRPr lang="en-US" sz="2600" dirty="0">
              <a:ea typeface="+mn-lt"/>
              <a:cs typeface="+mn-lt"/>
            </a:endParaRPr>
          </a:p>
          <a:p>
            <a:pPr marL="0" indent="0">
              <a:lnSpc>
                <a:spcPct val="90000"/>
              </a:lnSpc>
              <a:buNone/>
            </a:pPr>
            <a:endParaRPr lang="en-US" sz="2600" dirty="0">
              <a:ea typeface="+mn-lt"/>
              <a:cs typeface="+mn-lt"/>
            </a:endParaRPr>
          </a:p>
          <a:p>
            <a:pPr marL="0" indent="0">
              <a:lnSpc>
                <a:spcPct val="90000"/>
              </a:lnSpc>
              <a:buNone/>
            </a:pPr>
            <a:r>
              <a:rPr lang="en-US" sz="2600" dirty="0">
                <a:ea typeface="+mn-lt"/>
                <a:cs typeface="+mn-lt"/>
              </a:rPr>
              <a:t>                             Tiger Woods </a:t>
            </a:r>
            <a:endParaRPr lang="en-US" sz="2600" dirty="0"/>
          </a:p>
          <a:p>
            <a:pPr marL="0" indent="0">
              <a:lnSpc>
                <a:spcPct val="90000"/>
              </a:lnSpc>
              <a:buNone/>
            </a:pPr>
            <a:endParaRPr lang="en-US" sz="2600" dirty="0"/>
          </a:p>
        </p:txBody>
      </p:sp>
      <p:pic>
        <p:nvPicPr>
          <p:cNvPr id="4" name="Picture 4" descr="A person wearing a hat&#10;&#10;Description generated with very high confidence">
            <a:extLst>
              <a:ext uri="{FF2B5EF4-FFF2-40B4-BE49-F238E27FC236}">
                <a16:creationId xmlns:a16="http://schemas.microsoft.com/office/drawing/2014/main" id="{73CAB0E1-0C9E-429F-9683-64EE421298F2}"/>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21667" r="1" b="1419"/>
          <a:stretch/>
        </p:blipFill>
        <p:spPr>
          <a:xfrm>
            <a:off x="8452968" y="3681463"/>
            <a:ext cx="3747932" cy="3176541"/>
          </a:xfrm>
          <a:custGeom>
            <a:avLst/>
            <a:gdLst/>
            <a:ahLst/>
            <a:cxnLst/>
            <a:rect l="l" t="t" r="r" b="b"/>
            <a:pathLst>
              <a:path w="3747932" h="3176541">
                <a:moveTo>
                  <a:pt x="3239865" y="21"/>
                </a:moveTo>
                <a:cubicBezTo>
                  <a:pt x="3261821" y="112"/>
                  <a:pt x="3278837" y="498"/>
                  <a:pt x="3290337" y="938"/>
                </a:cubicBezTo>
                <a:cubicBezTo>
                  <a:pt x="3401766" y="5376"/>
                  <a:pt x="3510165" y="23128"/>
                  <a:pt x="3616543" y="49449"/>
                </a:cubicBezTo>
                <a:lnTo>
                  <a:pt x="3747932" y="87091"/>
                </a:lnTo>
                <a:lnTo>
                  <a:pt x="3747932" y="3176541"/>
                </a:lnTo>
                <a:lnTo>
                  <a:pt x="401358" y="3176541"/>
                </a:lnTo>
                <a:lnTo>
                  <a:pt x="398780" y="3136258"/>
                </a:lnTo>
                <a:cubicBezTo>
                  <a:pt x="400956" y="3079023"/>
                  <a:pt x="437945" y="3052703"/>
                  <a:pt x="483325" y="3030665"/>
                </a:cubicBezTo>
                <a:cubicBezTo>
                  <a:pt x="498866" y="3023015"/>
                  <a:pt x="520932" y="3023320"/>
                  <a:pt x="526840" y="2999447"/>
                </a:cubicBezTo>
                <a:cubicBezTo>
                  <a:pt x="501352" y="2976798"/>
                  <a:pt x="470270" y="2995161"/>
                  <a:pt x="442916" y="2988735"/>
                </a:cubicBezTo>
                <a:cubicBezTo>
                  <a:pt x="420228" y="2983533"/>
                  <a:pt x="382618" y="2986286"/>
                  <a:pt x="413701" y="2944662"/>
                </a:cubicBezTo>
                <a:cubicBezTo>
                  <a:pt x="422716" y="2932726"/>
                  <a:pt x="412147" y="2923542"/>
                  <a:pt x="400645" y="2922625"/>
                </a:cubicBezTo>
                <a:cubicBezTo>
                  <a:pt x="308644" y="2913137"/>
                  <a:pt x="350915" y="2828968"/>
                  <a:pt x="321386" y="2784590"/>
                </a:cubicBezTo>
                <a:cubicBezTo>
                  <a:pt x="313307" y="2772348"/>
                  <a:pt x="322010" y="2751230"/>
                  <a:pt x="334753" y="2746027"/>
                </a:cubicBezTo>
                <a:cubicBezTo>
                  <a:pt x="416187" y="2711746"/>
                  <a:pt x="427377" y="2630027"/>
                  <a:pt x="466852" y="2559632"/>
                </a:cubicBezTo>
                <a:cubicBezTo>
                  <a:pt x="423957" y="2531782"/>
                  <a:pt x="372673" y="2525661"/>
                  <a:pt x="326361" y="2507602"/>
                </a:cubicBezTo>
                <a:cubicBezTo>
                  <a:pt x="278183" y="2488626"/>
                  <a:pt x="278183" y="2474547"/>
                  <a:pt x="317968" y="2419457"/>
                </a:cubicBezTo>
                <a:cubicBezTo>
                  <a:pt x="214465" y="2407519"/>
                  <a:pt x="214465" y="2407519"/>
                  <a:pt x="246479" y="2320903"/>
                </a:cubicBezTo>
                <a:cubicBezTo>
                  <a:pt x="159758" y="2312945"/>
                  <a:pt x="102570" y="2271933"/>
                  <a:pt x="89205" y="2182255"/>
                </a:cubicBezTo>
                <a:cubicBezTo>
                  <a:pt x="82677" y="2138795"/>
                  <a:pt x="43514" y="2118290"/>
                  <a:pt x="0" y="2089213"/>
                </a:cubicBezTo>
                <a:cubicBezTo>
                  <a:pt x="54081" y="2061053"/>
                  <a:pt x="90759" y="2002290"/>
                  <a:pt x="153855" y="2064423"/>
                </a:cubicBezTo>
                <a:cubicBezTo>
                  <a:pt x="176855" y="2087070"/>
                  <a:pt x="174683" y="2058300"/>
                  <a:pt x="177788" y="2050037"/>
                </a:cubicBezTo>
                <a:cubicBezTo>
                  <a:pt x="185247" y="2029838"/>
                  <a:pt x="169707" y="2016369"/>
                  <a:pt x="159450" y="2001067"/>
                </a:cubicBezTo>
                <a:cubicBezTo>
                  <a:pt x="149504" y="1985763"/>
                  <a:pt x="137691" y="1969543"/>
                  <a:pt x="134895" y="1952400"/>
                </a:cubicBezTo>
                <a:cubicBezTo>
                  <a:pt x="133031" y="1940465"/>
                  <a:pt x="142044" y="1923021"/>
                  <a:pt x="151990" y="1914144"/>
                </a:cubicBezTo>
                <a:cubicBezTo>
                  <a:pt x="204209" y="1867316"/>
                  <a:pt x="173127" y="1762030"/>
                  <a:pt x="271969" y="1748562"/>
                </a:cubicBezTo>
                <a:cubicBezTo>
                  <a:pt x="316415" y="1742443"/>
                  <a:pt x="337860" y="1703878"/>
                  <a:pt x="370497" y="1682760"/>
                </a:cubicBezTo>
                <a:cubicBezTo>
                  <a:pt x="483946" y="1608999"/>
                  <a:pt x="559787" y="1514119"/>
                  <a:pt x="594908" y="1383735"/>
                </a:cubicBezTo>
                <a:cubicBezTo>
                  <a:pt x="604543" y="1347620"/>
                  <a:pt x="641532" y="1318542"/>
                  <a:pt x="665465" y="1286713"/>
                </a:cubicBezTo>
                <a:cubicBezTo>
                  <a:pt x="653963" y="1263452"/>
                  <a:pt x="591178" y="1313647"/>
                  <a:pt x="613246" y="1252435"/>
                </a:cubicBezTo>
                <a:cubicBezTo>
                  <a:pt x="630030" y="1206524"/>
                  <a:pt x="672925" y="1178060"/>
                  <a:pt x="713332" y="1150820"/>
                </a:cubicBezTo>
                <a:cubicBezTo>
                  <a:pt x="759333" y="1119908"/>
                  <a:pt x="810307" y="1095117"/>
                  <a:pt x="831133" y="1037883"/>
                </a:cubicBezTo>
                <a:cubicBezTo>
                  <a:pt x="835485" y="1025640"/>
                  <a:pt x="849470" y="1012785"/>
                  <a:pt x="861903" y="1007887"/>
                </a:cubicBezTo>
                <a:cubicBezTo>
                  <a:pt x="1469751" y="63584"/>
                  <a:pt x="2910527" y="-1353"/>
                  <a:pt x="3239865" y="21"/>
                </a:cubicBezTo>
                <a:close/>
              </a:path>
            </a:pathLst>
          </a:custGeom>
        </p:spPr>
      </p:pic>
      <p:pic>
        <p:nvPicPr>
          <p:cNvPr id="11" name="Picture 10" descr="A person wearing a uniform&#10;&#10;Description generated with very high confidence">
            <a:extLst>
              <a:ext uri="{FF2B5EF4-FFF2-40B4-BE49-F238E27FC236}">
                <a16:creationId xmlns:a16="http://schemas.microsoft.com/office/drawing/2014/main" id="{7AB1644A-2340-4E21-888A-930A6BF6B824}"/>
              </a:ext>
            </a:extLst>
          </p:cNvPr>
          <p:cNvPicPr>
            <a:picLocks noChangeAspect="1"/>
          </p:cNvPicPr>
          <p:nvPr/>
        </p:nvPicPr>
        <p:blipFill rotWithShape="1">
          <a:blip r:embed="rId4">
            <a:extLst>
              <a:ext uri="{837473B0-CC2E-450A-ABE3-18F120FF3D39}">
                <a1611:picAttrSrcUrl xmlns:a1611="http://schemas.microsoft.com/office/drawing/2016/11/main" r:id="rId5"/>
              </a:ext>
            </a:extLst>
          </a:blip>
          <a:srcRect r="-4" b="19583"/>
          <a:stretch/>
        </p:blipFill>
        <p:spPr>
          <a:xfrm>
            <a:off x="5398276" y="2457970"/>
            <a:ext cx="3458367" cy="3476265"/>
          </a:xfrm>
          <a:custGeom>
            <a:avLst/>
            <a:gdLst/>
            <a:ahLst/>
            <a:cxnLst/>
            <a:rect l="l" t="t" r="r" b="b"/>
            <a:pathLst>
              <a:path w="3458367" h="3476265">
                <a:moveTo>
                  <a:pt x="549716" y="15"/>
                </a:moveTo>
                <a:cubicBezTo>
                  <a:pt x="557611" y="271"/>
                  <a:pt x="565778" y="3856"/>
                  <a:pt x="573176" y="4995"/>
                </a:cubicBezTo>
                <a:cubicBezTo>
                  <a:pt x="736504" y="30493"/>
                  <a:pt x="899830" y="58040"/>
                  <a:pt x="1063336" y="82398"/>
                </a:cubicBezTo>
                <a:cubicBezTo>
                  <a:pt x="1216195" y="105163"/>
                  <a:pt x="1370136" y="110398"/>
                  <a:pt x="1523717" y="122237"/>
                </a:cubicBezTo>
                <a:cubicBezTo>
                  <a:pt x="1709602" y="136580"/>
                  <a:pt x="1895127" y="156841"/>
                  <a:pt x="2079929" y="188711"/>
                </a:cubicBezTo>
                <a:cubicBezTo>
                  <a:pt x="2208244" y="211023"/>
                  <a:pt x="2337823" y="226502"/>
                  <a:pt x="2467943" y="208745"/>
                </a:cubicBezTo>
                <a:cubicBezTo>
                  <a:pt x="2474439" y="207834"/>
                  <a:pt x="2481839" y="204876"/>
                  <a:pt x="2487253" y="207834"/>
                </a:cubicBezTo>
                <a:cubicBezTo>
                  <a:pt x="2550419" y="241073"/>
                  <a:pt x="2619357" y="217168"/>
                  <a:pt x="2684869" y="238113"/>
                </a:cubicBezTo>
                <a:cubicBezTo>
                  <a:pt x="2668085" y="318930"/>
                  <a:pt x="2596077" y="312327"/>
                  <a:pt x="2555471" y="368331"/>
                </a:cubicBezTo>
                <a:cubicBezTo>
                  <a:pt x="2621704" y="390639"/>
                  <a:pt x="2681259" y="413178"/>
                  <a:pt x="2741717" y="430023"/>
                </a:cubicBezTo>
                <a:cubicBezTo>
                  <a:pt x="2805785" y="447780"/>
                  <a:pt x="2860106" y="495816"/>
                  <a:pt x="2922728" y="517216"/>
                </a:cubicBezTo>
                <a:cubicBezTo>
                  <a:pt x="2936085" y="521769"/>
                  <a:pt x="2952146" y="537704"/>
                  <a:pt x="2956838" y="553184"/>
                </a:cubicBezTo>
                <a:cubicBezTo>
                  <a:pt x="2971997" y="603269"/>
                  <a:pt x="3274647" y="743732"/>
                  <a:pt x="3238914" y="788350"/>
                </a:cubicBezTo>
                <a:cubicBezTo>
                  <a:pt x="3224116" y="806791"/>
                  <a:pt x="3204986" y="819994"/>
                  <a:pt x="3184953" y="838207"/>
                </a:cubicBezTo>
                <a:cubicBezTo>
                  <a:pt x="3215093" y="872582"/>
                  <a:pt x="3249020" y="887608"/>
                  <a:pt x="3285115" y="897852"/>
                </a:cubicBezTo>
                <a:cubicBezTo>
                  <a:pt x="3295944" y="901039"/>
                  <a:pt x="3306591" y="907413"/>
                  <a:pt x="3307674" y="922894"/>
                </a:cubicBezTo>
                <a:cubicBezTo>
                  <a:pt x="3308757" y="939056"/>
                  <a:pt x="3297748" y="945429"/>
                  <a:pt x="3288544" y="952944"/>
                </a:cubicBezTo>
                <a:cubicBezTo>
                  <a:pt x="3275731" y="963415"/>
                  <a:pt x="3263278" y="972523"/>
                  <a:pt x="3247036" y="973888"/>
                </a:cubicBezTo>
                <a:cubicBezTo>
                  <a:pt x="3220325" y="975937"/>
                  <a:pt x="3207513" y="1005076"/>
                  <a:pt x="3191993" y="1026930"/>
                </a:cubicBezTo>
                <a:cubicBezTo>
                  <a:pt x="3183330" y="1039224"/>
                  <a:pt x="3178998" y="1064037"/>
                  <a:pt x="3194157" y="1068363"/>
                </a:cubicBezTo>
                <a:cubicBezTo>
                  <a:pt x="3230613" y="1078837"/>
                  <a:pt x="3227725" y="1109114"/>
                  <a:pt x="3226824" y="1143489"/>
                </a:cubicBezTo>
                <a:cubicBezTo>
                  <a:pt x="3225560" y="1186061"/>
                  <a:pt x="3204083" y="1205638"/>
                  <a:pt x="3177734" y="1222030"/>
                </a:cubicBezTo>
                <a:cubicBezTo>
                  <a:pt x="3168711" y="1227720"/>
                  <a:pt x="3155898" y="1227493"/>
                  <a:pt x="3152469" y="1245250"/>
                </a:cubicBezTo>
                <a:cubicBezTo>
                  <a:pt x="3167267" y="1262097"/>
                  <a:pt x="3185314" y="1248439"/>
                  <a:pt x="3201197" y="1253218"/>
                </a:cubicBezTo>
                <a:cubicBezTo>
                  <a:pt x="3214370" y="1257088"/>
                  <a:pt x="3236208" y="1255040"/>
                  <a:pt x="3218160" y="1286000"/>
                </a:cubicBezTo>
                <a:cubicBezTo>
                  <a:pt x="3212926" y="1294878"/>
                  <a:pt x="3219062" y="1301709"/>
                  <a:pt x="3225741" y="1302392"/>
                </a:cubicBezTo>
                <a:cubicBezTo>
                  <a:pt x="3279159" y="1309449"/>
                  <a:pt x="3254615" y="1372054"/>
                  <a:pt x="3271761" y="1405063"/>
                </a:cubicBezTo>
                <a:cubicBezTo>
                  <a:pt x="3276452" y="1414169"/>
                  <a:pt x="3271399" y="1429877"/>
                  <a:pt x="3263999" y="1433747"/>
                </a:cubicBezTo>
                <a:cubicBezTo>
                  <a:pt x="3216716" y="1459245"/>
                  <a:pt x="3210220" y="1520028"/>
                  <a:pt x="3187299" y="1572389"/>
                </a:cubicBezTo>
                <a:cubicBezTo>
                  <a:pt x="3212205" y="1593104"/>
                  <a:pt x="3241982" y="1597657"/>
                  <a:pt x="3268872" y="1611089"/>
                </a:cubicBezTo>
                <a:cubicBezTo>
                  <a:pt x="3296846" y="1625204"/>
                  <a:pt x="3296846" y="1635676"/>
                  <a:pt x="3273746" y="1676653"/>
                </a:cubicBezTo>
                <a:cubicBezTo>
                  <a:pt x="3333842" y="1685532"/>
                  <a:pt x="3333842" y="1685532"/>
                  <a:pt x="3315254" y="1749957"/>
                </a:cubicBezTo>
                <a:cubicBezTo>
                  <a:pt x="3365607" y="1755877"/>
                  <a:pt x="3398812" y="1786382"/>
                  <a:pt x="3406572" y="1853085"/>
                </a:cubicBezTo>
                <a:cubicBezTo>
                  <a:pt x="3410362" y="1885411"/>
                  <a:pt x="3433101" y="1900663"/>
                  <a:pt x="3458367" y="1922291"/>
                </a:cubicBezTo>
                <a:cubicBezTo>
                  <a:pt x="3426966" y="1943236"/>
                  <a:pt x="3405669" y="1986945"/>
                  <a:pt x="3369034" y="1940730"/>
                </a:cubicBezTo>
                <a:cubicBezTo>
                  <a:pt x="3355680" y="1923885"/>
                  <a:pt x="3356941" y="1945284"/>
                  <a:pt x="3355138" y="1951430"/>
                </a:cubicBezTo>
                <a:cubicBezTo>
                  <a:pt x="3350807" y="1966455"/>
                  <a:pt x="3359830" y="1976472"/>
                  <a:pt x="3365786" y="1987854"/>
                </a:cubicBezTo>
                <a:cubicBezTo>
                  <a:pt x="3371561" y="1999237"/>
                  <a:pt x="3378420" y="2011302"/>
                  <a:pt x="3380043" y="2024054"/>
                </a:cubicBezTo>
                <a:cubicBezTo>
                  <a:pt x="3381125" y="2032931"/>
                  <a:pt x="3375892" y="2045905"/>
                  <a:pt x="3370117" y="2052509"/>
                </a:cubicBezTo>
                <a:cubicBezTo>
                  <a:pt x="3339797" y="2087340"/>
                  <a:pt x="3357844" y="2165652"/>
                  <a:pt x="3300454" y="2175670"/>
                </a:cubicBezTo>
                <a:cubicBezTo>
                  <a:pt x="3274647" y="2180221"/>
                  <a:pt x="3262195" y="2208906"/>
                  <a:pt x="3243246" y="2224614"/>
                </a:cubicBezTo>
                <a:cubicBezTo>
                  <a:pt x="3177374" y="2279478"/>
                  <a:pt x="3133338" y="2350051"/>
                  <a:pt x="3112946" y="2447031"/>
                </a:cubicBezTo>
                <a:cubicBezTo>
                  <a:pt x="3107352" y="2473894"/>
                  <a:pt x="3085875" y="2495522"/>
                  <a:pt x="3071979" y="2519197"/>
                </a:cubicBezTo>
                <a:cubicBezTo>
                  <a:pt x="3078657" y="2536499"/>
                  <a:pt x="3115112" y="2499164"/>
                  <a:pt x="3102298" y="2544694"/>
                </a:cubicBezTo>
                <a:cubicBezTo>
                  <a:pt x="3092553" y="2578843"/>
                  <a:pt x="3067647" y="2600014"/>
                  <a:pt x="3044185" y="2620276"/>
                </a:cubicBezTo>
                <a:cubicBezTo>
                  <a:pt x="3017476" y="2643268"/>
                  <a:pt x="2987879" y="2661708"/>
                  <a:pt x="2975787" y="2704279"/>
                </a:cubicBezTo>
                <a:cubicBezTo>
                  <a:pt x="2973260" y="2713386"/>
                  <a:pt x="2965140" y="2722947"/>
                  <a:pt x="2957921" y="2726591"/>
                </a:cubicBezTo>
                <a:cubicBezTo>
                  <a:pt x="2581458" y="3475797"/>
                  <a:pt x="1654740" y="3480805"/>
                  <a:pt x="1547901" y="3475568"/>
                </a:cubicBezTo>
                <a:cubicBezTo>
                  <a:pt x="1418503" y="3468966"/>
                  <a:pt x="1296143" y="3422753"/>
                  <a:pt x="1176132" y="3365156"/>
                </a:cubicBezTo>
                <a:cubicBezTo>
                  <a:pt x="1125418" y="3340797"/>
                  <a:pt x="1078316" y="3306195"/>
                  <a:pt x="1029045" y="3279332"/>
                </a:cubicBezTo>
                <a:cubicBezTo>
                  <a:pt x="961009" y="3242223"/>
                  <a:pt x="908492" y="3171424"/>
                  <a:pt x="840634" y="3141601"/>
                </a:cubicBezTo>
                <a:cubicBezTo>
                  <a:pt x="770793" y="3110867"/>
                  <a:pt x="711057" y="3054638"/>
                  <a:pt x="639229" y="3030734"/>
                </a:cubicBezTo>
                <a:cubicBezTo>
                  <a:pt x="601330" y="3017985"/>
                  <a:pt x="564695" y="2994993"/>
                  <a:pt x="570649" y="2929200"/>
                </a:cubicBezTo>
                <a:cubicBezTo>
                  <a:pt x="572274" y="2910532"/>
                  <a:pt x="562349" y="2895282"/>
                  <a:pt x="546647" y="2900745"/>
                </a:cubicBezTo>
                <a:cubicBezTo>
                  <a:pt x="516690" y="2910989"/>
                  <a:pt x="503154" y="2883898"/>
                  <a:pt x="486550" y="2863636"/>
                </a:cubicBezTo>
                <a:cubicBezTo>
                  <a:pt x="456953" y="2827667"/>
                  <a:pt x="428801" y="2789422"/>
                  <a:pt x="381697" y="2783503"/>
                </a:cubicBezTo>
                <a:cubicBezTo>
                  <a:pt x="390720" y="2755272"/>
                  <a:pt x="406060" y="2759371"/>
                  <a:pt x="420137" y="2765290"/>
                </a:cubicBezTo>
                <a:cubicBezTo>
                  <a:pt x="457133" y="2780772"/>
                  <a:pt x="493769" y="2798300"/>
                  <a:pt x="530765" y="2813781"/>
                </a:cubicBezTo>
                <a:cubicBezTo>
                  <a:pt x="554948" y="2823799"/>
                  <a:pt x="578952" y="2837912"/>
                  <a:pt x="611257" y="2826755"/>
                </a:cubicBezTo>
                <a:cubicBezTo>
                  <a:pt x="583463" y="2769843"/>
                  <a:pt x="536180" y="2759598"/>
                  <a:pt x="497920" y="2742071"/>
                </a:cubicBezTo>
                <a:cubicBezTo>
                  <a:pt x="450096" y="2719988"/>
                  <a:pt x="421942" y="2678326"/>
                  <a:pt x="388193" y="2631885"/>
                </a:cubicBezTo>
                <a:cubicBezTo>
                  <a:pt x="423386" y="2620730"/>
                  <a:pt x="445223" y="2654879"/>
                  <a:pt x="472834" y="2653056"/>
                </a:cubicBezTo>
                <a:cubicBezTo>
                  <a:pt x="474279" y="2647140"/>
                  <a:pt x="476804" y="2638488"/>
                  <a:pt x="476444" y="2638259"/>
                </a:cubicBezTo>
                <a:cubicBezTo>
                  <a:pt x="431326" y="2612763"/>
                  <a:pt x="410211" y="2564956"/>
                  <a:pt x="403173" y="2507131"/>
                </a:cubicBezTo>
                <a:cubicBezTo>
                  <a:pt x="399563" y="2477310"/>
                  <a:pt x="383140" y="2467976"/>
                  <a:pt x="366897" y="2454316"/>
                </a:cubicBezTo>
                <a:cubicBezTo>
                  <a:pt x="310230" y="2405826"/>
                  <a:pt x="250314" y="2361890"/>
                  <a:pt x="203752" y="2295188"/>
                </a:cubicBezTo>
                <a:cubicBezTo>
                  <a:pt x="257532" y="2304066"/>
                  <a:pt x="300665" y="2347547"/>
                  <a:pt x="358597" y="2366215"/>
                </a:cubicBezTo>
                <a:cubicBezTo>
                  <a:pt x="312577" y="2292910"/>
                  <a:pt x="253020" y="2255803"/>
                  <a:pt x="198698" y="2211409"/>
                </a:cubicBezTo>
                <a:cubicBezTo>
                  <a:pt x="173974" y="2191149"/>
                  <a:pt x="151055" y="2165197"/>
                  <a:pt x="121097" y="2154269"/>
                </a:cubicBezTo>
                <a:cubicBezTo>
                  <a:pt x="110448" y="2150400"/>
                  <a:pt x="92943" y="2142204"/>
                  <a:pt x="101425" y="2120577"/>
                </a:cubicBezTo>
                <a:cubicBezTo>
                  <a:pt x="108643" y="2102593"/>
                  <a:pt x="122900" y="2108055"/>
                  <a:pt x="135895" y="2113292"/>
                </a:cubicBezTo>
                <a:cubicBezTo>
                  <a:pt x="167116" y="2126269"/>
                  <a:pt x="199421" y="2126495"/>
                  <a:pt x="241652" y="2126269"/>
                </a:cubicBezTo>
                <a:cubicBezTo>
                  <a:pt x="206279" y="2066851"/>
                  <a:pt x="141489" y="2084608"/>
                  <a:pt x="111170" y="2022231"/>
                </a:cubicBezTo>
                <a:cubicBezTo>
                  <a:pt x="149069" y="2011302"/>
                  <a:pt x="178305" y="2033841"/>
                  <a:pt x="208987" y="2038166"/>
                </a:cubicBezTo>
                <a:cubicBezTo>
                  <a:pt x="236777" y="2042036"/>
                  <a:pt x="243636" y="2031565"/>
                  <a:pt x="237139" y="1997188"/>
                </a:cubicBezTo>
                <a:cubicBezTo>
                  <a:pt x="227034" y="1943690"/>
                  <a:pt x="242193" y="1916371"/>
                  <a:pt x="282618" y="1930941"/>
                </a:cubicBezTo>
                <a:cubicBezTo>
                  <a:pt x="320155" y="1944601"/>
                  <a:pt x="324125" y="1924568"/>
                  <a:pt x="314019" y="1894062"/>
                </a:cubicBezTo>
                <a:cubicBezTo>
                  <a:pt x="299582" y="1849671"/>
                  <a:pt x="316004" y="1815295"/>
                  <a:pt x="327194" y="1777960"/>
                </a:cubicBezTo>
                <a:cubicBezTo>
                  <a:pt x="344339" y="1721045"/>
                  <a:pt x="337121" y="1693272"/>
                  <a:pt x="300123" y="1650929"/>
                </a:cubicBezTo>
                <a:cubicBezTo>
                  <a:pt x="279370" y="1627251"/>
                  <a:pt x="256992" y="1607219"/>
                  <a:pt x="226852" y="1586731"/>
                </a:cubicBezTo>
                <a:cubicBezTo>
                  <a:pt x="296334" y="1575576"/>
                  <a:pt x="223423" y="1538013"/>
                  <a:pt x="247968" y="1514564"/>
                </a:cubicBezTo>
                <a:cubicBezTo>
                  <a:pt x="297056" y="1505003"/>
                  <a:pt x="337121" y="1579673"/>
                  <a:pt x="403895" y="1558274"/>
                </a:cubicBezTo>
                <a:cubicBezTo>
                  <a:pt x="321420" y="1493619"/>
                  <a:pt x="230281" y="1472448"/>
                  <a:pt x="170546" y="1386396"/>
                </a:cubicBezTo>
                <a:cubicBezTo>
                  <a:pt x="184261" y="1366817"/>
                  <a:pt x="197977" y="1385030"/>
                  <a:pt x="209707" y="1377746"/>
                </a:cubicBezTo>
                <a:cubicBezTo>
                  <a:pt x="209346" y="1373192"/>
                  <a:pt x="210250" y="1366362"/>
                  <a:pt x="208083" y="1364314"/>
                </a:cubicBezTo>
                <a:cubicBezTo>
                  <a:pt x="163508" y="1317416"/>
                  <a:pt x="162784" y="1316279"/>
                  <a:pt x="210610" y="1281675"/>
                </a:cubicBezTo>
                <a:cubicBezTo>
                  <a:pt x="227394" y="1269609"/>
                  <a:pt x="225950" y="1258909"/>
                  <a:pt x="217108" y="1243657"/>
                </a:cubicBezTo>
                <a:cubicBezTo>
                  <a:pt x="210790" y="1232957"/>
                  <a:pt x="203211" y="1223395"/>
                  <a:pt x="206820" y="1199947"/>
                </a:cubicBezTo>
                <a:cubicBezTo>
                  <a:pt x="232988" y="1229998"/>
                  <a:pt x="359499" y="1220208"/>
                  <a:pt x="381877" y="1217021"/>
                </a:cubicBezTo>
                <a:cubicBezTo>
                  <a:pt x="406963" y="1213607"/>
                  <a:pt x="431688" y="1199037"/>
                  <a:pt x="458035" y="1207003"/>
                </a:cubicBezTo>
                <a:cubicBezTo>
                  <a:pt x="479150" y="1213381"/>
                  <a:pt x="576966" y="1275073"/>
                  <a:pt x="590863" y="1204273"/>
                </a:cubicBezTo>
                <a:cubicBezTo>
                  <a:pt x="591585" y="1200858"/>
                  <a:pt x="631107" y="1208826"/>
                  <a:pt x="652403" y="1212696"/>
                </a:cubicBezTo>
                <a:cubicBezTo>
                  <a:pt x="671172" y="1215883"/>
                  <a:pt x="692288" y="1229998"/>
                  <a:pt x="704920" y="1201769"/>
                </a:cubicBezTo>
                <a:cubicBezTo>
                  <a:pt x="712320" y="1185150"/>
                  <a:pt x="681820" y="1153051"/>
                  <a:pt x="654569" y="1150320"/>
                </a:cubicBezTo>
                <a:cubicBezTo>
                  <a:pt x="630926" y="1147814"/>
                  <a:pt x="606202" y="1144172"/>
                  <a:pt x="583643" y="1151001"/>
                </a:cubicBezTo>
                <a:cubicBezTo>
                  <a:pt x="555852" y="1159198"/>
                  <a:pt x="540873" y="1145995"/>
                  <a:pt x="533111" y="1117538"/>
                </a:cubicBezTo>
                <a:cubicBezTo>
                  <a:pt x="524450" y="1086122"/>
                  <a:pt x="507845" y="1071550"/>
                  <a:pt x="484926" y="1056980"/>
                </a:cubicBezTo>
                <a:cubicBezTo>
                  <a:pt x="429340" y="1021696"/>
                  <a:pt x="375921" y="980946"/>
                  <a:pt x="314922" y="960456"/>
                </a:cubicBezTo>
                <a:cubicBezTo>
                  <a:pt x="302830" y="956358"/>
                  <a:pt x="289476" y="950894"/>
                  <a:pt x="283881" y="923805"/>
                </a:cubicBezTo>
                <a:cubicBezTo>
                  <a:pt x="449013" y="964326"/>
                  <a:pt x="599526" y="1069958"/>
                  <a:pt x="769890" y="1063811"/>
                </a:cubicBezTo>
                <a:cubicBezTo>
                  <a:pt x="723329" y="1030346"/>
                  <a:pt x="669369" y="1028524"/>
                  <a:pt x="619738" y="1005076"/>
                </a:cubicBezTo>
                <a:cubicBezTo>
                  <a:pt x="654930" y="987546"/>
                  <a:pt x="687956" y="1005759"/>
                  <a:pt x="721344" y="1015777"/>
                </a:cubicBezTo>
                <a:cubicBezTo>
                  <a:pt x="749317" y="1023970"/>
                  <a:pt x="774583" y="1025337"/>
                  <a:pt x="777650" y="976393"/>
                </a:cubicBezTo>
                <a:cubicBezTo>
                  <a:pt x="776566" y="973205"/>
                  <a:pt x="776747" y="969107"/>
                  <a:pt x="776929" y="965238"/>
                </a:cubicBezTo>
                <a:cubicBezTo>
                  <a:pt x="767542" y="944976"/>
                  <a:pt x="752926" y="934504"/>
                  <a:pt x="735601" y="928584"/>
                </a:cubicBezTo>
                <a:cubicBezTo>
                  <a:pt x="725133" y="924942"/>
                  <a:pt x="711237" y="919478"/>
                  <a:pt x="711416" y="904909"/>
                </a:cubicBezTo>
                <a:cubicBezTo>
                  <a:pt x="711958" y="850955"/>
                  <a:pt x="678571" y="835246"/>
                  <a:pt x="645185" y="819539"/>
                </a:cubicBezTo>
                <a:cubicBezTo>
                  <a:pt x="663773" y="792676"/>
                  <a:pt x="678391" y="812481"/>
                  <a:pt x="692468" y="810433"/>
                </a:cubicBezTo>
                <a:cubicBezTo>
                  <a:pt x="701672" y="809067"/>
                  <a:pt x="709973" y="806563"/>
                  <a:pt x="709973" y="792676"/>
                </a:cubicBezTo>
                <a:cubicBezTo>
                  <a:pt x="710154" y="781065"/>
                  <a:pt x="705822" y="767861"/>
                  <a:pt x="696799" y="767635"/>
                </a:cubicBezTo>
                <a:cubicBezTo>
                  <a:pt x="640312" y="765585"/>
                  <a:pt x="609090" y="690914"/>
                  <a:pt x="550437" y="690687"/>
                </a:cubicBezTo>
                <a:cubicBezTo>
                  <a:pt x="515425" y="690687"/>
                  <a:pt x="568666" y="648572"/>
                  <a:pt x="539068" y="631042"/>
                </a:cubicBezTo>
                <a:cubicBezTo>
                  <a:pt x="532570" y="627171"/>
                  <a:pt x="556032" y="621254"/>
                  <a:pt x="566500" y="622164"/>
                </a:cubicBezTo>
                <a:cubicBezTo>
                  <a:pt x="576786" y="623074"/>
                  <a:pt x="585990" y="634229"/>
                  <a:pt x="598443" y="626261"/>
                </a:cubicBezTo>
                <a:cubicBezTo>
                  <a:pt x="605300" y="597806"/>
                  <a:pt x="587615" y="587332"/>
                  <a:pt x="572996" y="579365"/>
                </a:cubicBezTo>
                <a:cubicBezTo>
                  <a:pt x="539247" y="560925"/>
                  <a:pt x="506402" y="538615"/>
                  <a:pt x="469405" y="532013"/>
                </a:cubicBezTo>
                <a:cubicBezTo>
                  <a:pt x="456232" y="529737"/>
                  <a:pt x="488355" y="499231"/>
                  <a:pt x="494671" y="488532"/>
                </a:cubicBezTo>
                <a:cubicBezTo>
                  <a:pt x="345782" y="376071"/>
                  <a:pt x="166756" y="381762"/>
                  <a:pt x="0" y="290928"/>
                </a:cubicBezTo>
                <a:cubicBezTo>
                  <a:pt x="36817" y="273173"/>
                  <a:pt x="63887" y="286148"/>
                  <a:pt x="88973" y="288880"/>
                </a:cubicBezTo>
                <a:cubicBezTo>
                  <a:pt x="151595" y="295708"/>
                  <a:pt x="213498" y="309822"/>
                  <a:pt x="275940" y="318246"/>
                </a:cubicBezTo>
                <a:cubicBezTo>
                  <a:pt x="306620" y="322344"/>
                  <a:pt x="335134" y="337824"/>
                  <a:pt x="369424" y="313239"/>
                </a:cubicBezTo>
                <a:cubicBezTo>
                  <a:pt x="392343" y="296847"/>
                  <a:pt x="428980" y="314604"/>
                  <a:pt x="457133" y="329174"/>
                </a:cubicBezTo>
                <a:cubicBezTo>
                  <a:pt x="480414" y="341238"/>
                  <a:pt x="502612" y="344425"/>
                  <a:pt x="533474" y="329174"/>
                </a:cubicBezTo>
                <a:cubicBezTo>
                  <a:pt x="505501" y="319841"/>
                  <a:pt x="484023" y="311645"/>
                  <a:pt x="462006" y="305953"/>
                </a:cubicBezTo>
                <a:cubicBezTo>
                  <a:pt x="444501" y="301400"/>
                  <a:pt x="486189" y="282960"/>
                  <a:pt x="507484" y="285237"/>
                </a:cubicBezTo>
                <a:cubicBezTo>
                  <a:pt x="537263" y="288423"/>
                  <a:pt x="520479" y="276586"/>
                  <a:pt x="515425" y="260195"/>
                </a:cubicBezTo>
                <a:cubicBezTo>
                  <a:pt x="510012" y="242665"/>
                  <a:pt x="526074" y="237203"/>
                  <a:pt x="536180" y="240844"/>
                </a:cubicBezTo>
                <a:cubicBezTo>
                  <a:pt x="574980" y="255187"/>
                  <a:pt x="613602" y="229917"/>
                  <a:pt x="653668" y="250407"/>
                </a:cubicBezTo>
                <a:cubicBezTo>
                  <a:pt x="643561" y="199867"/>
                  <a:pt x="621723" y="177784"/>
                  <a:pt x="576064" y="170726"/>
                </a:cubicBezTo>
                <a:cubicBezTo>
                  <a:pt x="558919" y="167996"/>
                  <a:pt x="541053" y="172093"/>
                  <a:pt x="526254" y="157522"/>
                </a:cubicBezTo>
                <a:cubicBezTo>
                  <a:pt x="517771" y="149101"/>
                  <a:pt x="508207" y="139084"/>
                  <a:pt x="514884" y="123603"/>
                </a:cubicBezTo>
                <a:cubicBezTo>
                  <a:pt x="519577" y="112674"/>
                  <a:pt x="529684" y="112674"/>
                  <a:pt x="537985" y="116318"/>
                </a:cubicBezTo>
                <a:cubicBezTo>
                  <a:pt x="575162" y="132483"/>
                  <a:pt x="613963" y="138400"/>
                  <a:pt x="652764" y="144320"/>
                </a:cubicBezTo>
                <a:cubicBezTo>
                  <a:pt x="658720" y="145230"/>
                  <a:pt x="665397" y="148191"/>
                  <a:pt x="672075" y="133164"/>
                </a:cubicBezTo>
                <a:cubicBezTo>
                  <a:pt x="599526" y="108805"/>
                  <a:pt x="530585" y="74202"/>
                  <a:pt x="456051" y="60770"/>
                </a:cubicBezTo>
                <a:cubicBezTo>
                  <a:pt x="457133" y="54397"/>
                  <a:pt x="458215" y="48022"/>
                  <a:pt x="459299" y="41649"/>
                </a:cubicBezTo>
                <a:cubicBezTo>
                  <a:pt x="517591" y="50753"/>
                  <a:pt x="575884" y="59859"/>
                  <a:pt x="649515" y="71243"/>
                </a:cubicBezTo>
                <a:cubicBezTo>
                  <a:pt x="604218" y="35045"/>
                  <a:pt x="561446" y="47111"/>
                  <a:pt x="527879" y="15013"/>
                </a:cubicBezTo>
                <a:cubicBezTo>
                  <a:pt x="534195" y="2833"/>
                  <a:pt x="541820" y="-241"/>
                  <a:pt x="549716" y="15"/>
                </a:cubicBezTo>
                <a:close/>
              </a:path>
            </a:pathLst>
          </a:custGeom>
        </p:spPr>
      </p:pic>
      <p:pic>
        <p:nvPicPr>
          <p:cNvPr id="9" name="Picture 10" descr="Jack Nicolous&#10;">
            <a:extLst>
              <a:ext uri="{FF2B5EF4-FFF2-40B4-BE49-F238E27FC236}">
                <a16:creationId xmlns:a16="http://schemas.microsoft.com/office/drawing/2014/main" id="{5CDE2A53-591F-4E66-8930-C13591277EAD}"/>
              </a:ext>
            </a:extLst>
          </p:cNvPr>
          <p:cNvPicPr>
            <a:picLocks noChangeAspect="1"/>
          </p:cNvPicPr>
          <p:nvPr/>
        </p:nvPicPr>
        <p:blipFill rotWithShape="1">
          <a:blip r:embed="rId6">
            <a:extLst>
              <a:ext uri="{837473B0-CC2E-450A-ABE3-18F120FF3D39}">
                <a1611:picAttrSrcUrl xmlns:a1611="http://schemas.microsoft.com/office/drawing/2016/11/main" r:id="rId7"/>
              </a:ext>
            </a:extLst>
          </a:blip>
          <a:srcRect t="21478" r="-1" b="26978"/>
          <a:stretch/>
        </p:blipFill>
        <p:spPr>
          <a:xfrm>
            <a:off x="7621024" y="-3"/>
            <a:ext cx="4579876" cy="3536502"/>
          </a:xfrm>
          <a:custGeom>
            <a:avLst/>
            <a:gdLst/>
            <a:ahLst/>
            <a:cxnLst/>
            <a:rect l="l" t="t" r="r" b="b"/>
            <a:pathLst>
              <a:path w="4579876" h="3536502">
                <a:moveTo>
                  <a:pt x="457312" y="0"/>
                </a:moveTo>
                <a:lnTo>
                  <a:pt x="4579876" y="0"/>
                </a:lnTo>
                <a:lnTo>
                  <a:pt x="4579876" y="3057029"/>
                </a:lnTo>
                <a:lnTo>
                  <a:pt x="4508441" y="3086568"/>
                </a:lnTo>
                <a:cubicBezTo>
                  <a:pt x="4391572" y="3126663"/>
                  <a:pt x="4301124" y="3221848"/>
                  <a:pt x="4183947" y="3271738"/>
                </a:cubicBezTo>
                <a:cubicBezTo>
                  <a:pt x="4099090" y="3307854"/>
                  <a:pt x="4017967" y="3354374"/>
                  <a:pt x="3930625" y="3387123"/>
                </a:cubicBezTo>
                <a:cubicBezTo>
                  <a:pt x="3723932" y="3464557"/>
                  <a:pt x="3513195" y="3526689"/>
                  <a:pt x="3290337" y="3535564"/>
                </a:cubicBezTo>
                <a:cubicBezTo>
                  <a:pt x="3106332" y="3542605"/>
                  <a:pt x="1510274" y="3535872"/>
                  <a:pt x="861903" y="2528615"/>
                </a:cubicBezTo>
                <a:cubicBezTo>
                  <a:pt x="849470" y="2523717"/>
                  <a:pt x="835485" y="2510862"/>
                  <a:pt x="831133" y="2498619"/>
                </a:cubicBezTo>
                <a:cubicBezTo>
                  <a:pt x="810307" y="2441385"/>
                  <a:pt x="759333" y="2416594"/>
                  <a:pt x="713333" y="2385682"/>
                </a:cubicBezTo>
                <a:cubicBezTo>
                  <a:pt x="672925" y="2358442"/>
                  <a:pt x="630030" y="2329978"/>
                  <a:pt x="613246" y="2284067"/>
                </a:cubicBezTo>
                <a:cubicBezTo>
                  <a:pt x="591179" y="2222855"/>
                  <a:pt x="653963" y="2273050"/>
                  <a:pt x="665465" y="2249789"/>
                </a:cubicBezTo>
                <a:cubicBezTo>
                  <a:pt x="641532" y="2217960"/>
                  <a:pt x="604543" y="2188882"/>
                  <a:pt x="594908" y="2152767"/>
                </a:cubicBezTo>
                <a:cubicBezTo>
                  <a:pt x="559787" y="2022383"/>
                  <a:pt x="483946" y="1927503"/>
                  <a:pt x="370497" y="1853742"/>
                </a:cubicBezTo>
                <a:cubicBezTo>
                  <a:pt x="337861" y="1832624"/>
                  <a:pt x="316415" y="1794059"/>
                  <a:pt x="271969" y="1787940"/>
                </a:cubicBezTo>
                <a:cubicBezTo>
                  <a:pt x="173127" y="1774472"/>
                  <a:pt x="204209" y="1669186"/>
                  <a:pt x="151990" y="1622358"/>
                </a:cubicBezTo>
                <a:cubicBezTo>
                  <a:pt x="142044" y="1613481"/>
                  <a:pt x="133031" y="1596037"/>
                  <a:pt x="134895" y="1584102"/>
                </a:cubicBezTo>
                <a:cubicBezTo>
                  <a:pt x="137691" y="1566959"/>
                  <a:pt x="149504" y="1550739"/>
                  <a:pt x="159450" y="1535435"/>
                </a:cubicBezTo>
                <a:cubicBezTo>
                  <a:pt x="169708" y="1520133"/>
                  <a:pt x="185247" y="1506664"/>
                  <a:pt x="177788" y="1486465"/>
                </a:cubicBezTo>
                <a:cubicBezTo>
                  <a:pt x="174683" y="1478202"/>
                  <a:pt x="176855" y="1449432"/>
                  <a:pt x="153856" y="1472079"/>
                </a:cubicBezTo>
                <a:cubicBezTo>
                  <a:pt x="90760" y="1534212"/>
                  <a:pt x="54082" y="1475449"/>
                  <a:pt x="0" y="1447289"/>
                </a:cubicBezTo>
                <a:cubicBezTo>
                  <a:pt x="43515" y="1418212"/>
                  <a:pt x="82677" y="1397707"/>
                  <a:pt x="89205" y="1354247"/>
                </a:cubicBezTo>
                <a:cubicBezTo>
                  <a:pt x="102570" y="1264569"/>
                  <a:pt x="159758" y="1223557"/>
                  <a:pt x="246479" y="1215599"/>
                </a:cubicBezTo>
                <a:cubicBezTo>
                  <a:pt x="214465" y="1128983"/>
                  <a:pt x="214465" y="1128983"/>
                  <a:pt x="317968" y="1117045"/>
                </a:cubicBezTo>
                <a:cubicBezTo>
                  <a:pt x="278183" y="1061955"/>
                  <a:pt x="278183" y="1047876"/>
                  <a:pt x="326362" y="1028900"/>
                </a:cubicBezTo>
                <a:cubicBezTo>
                  <a:pt x="372673" y="1010841"/>
                  <a:pt x="423957" y="1004720"/>
                  <a:pt x="466852" y="976870"/>
                </a:cubicBezTo>
                <a:cubicBezTo>
                  <a:pt x="427377" y="906475"/>
                  <a:pt x="416188" y="824756"/>
                  <a:pt x="334754" y="790475"/>
                </a:cubicBezTo>
                <a:cubicBezTo>
                  <a:pt x="322010" y="785272"/>
                  <a:pt x="313307" y="764154"/>
                  <a:pt x="321386" y="751912"/>
                </a:cubicBezTo>
                <a:cubicBezTo>
                  <a:pt x="350915" y="707534"/>
                  <a:pt x="308644" y="623365"/>
                  <a:pt x="400645" y="613877"/>
                </a:cubicBezTo>
                <a:cubicBezTo>
                  <a:pt x="412147" y="612959"/>
                  <a:pt x="422716" y="603776"/>
                  <a:pt x="413701" y="591839"/>
                </a:cubicBezTo>
                <a:cubicBezTo>
                  <a:pt x="382618" y="550216"/>
                  <a:pt x="420228" y="552969"/>
                  <a:pt x="442917" y="547767"/>
                </a:cubicBezTo>
                <a:cubicBezTo>
                  <a:pt x="470271" y="541341"/>
                  <a:pt x="501353" y="559703"/>
                  <a:pt x="526840" y="537055"/>
                </a:cubicBezTo>
                <a:cubicBezTo>
                  <a:pt x="520932" y="513181"/>
                  <a:pt x="498866" y="513487"/>
                  <a:pt x="483325" y="505836"/>
                </a:cubicBezTo>
                <a:cubicBezTo>
                  <a:pt x="437946" y="483799"/>
                  <a:pt x="400956" y="457479"/>
                  <a:pt x="398780" y="400243"/>
                </a:cubicBezTo>
                <a:cubicBezTo>
                  <a:pt x="397229" y="354028"/>
                  <a:pt x="392255" y="313323"/>
                  <a:pt x="455041" y="299242"/>
                </a:cubicBezTo>
                <a:cubicBezTo>
                  <a:pt x="481149" y="293426"/>
                  <a:pt x="473687" y="260067"/>
                  <a:pt x="458769" y="243538"/>
                </a:cubicBezTo>
                <a:cubicBezTo>
                  <a:pt x="432038" y="214157"/>
                  <a:pt x="409972" y="174981"/>
                  <a:pt x="363969" y="172227"/>
                </a:cubicBezTo>
                <a:cubicBezTo>
                  <a:pt x="335995" y="170391"/>
                  <a:pt x="314549" y="158146"/>
                  <a:pt x="292481" y="144069"/>
                </a:cubicBezTo>
                <a:cubicBezTo>
                  <a:pt x="276630" y="133966"/>
                  <a:pt x="257670" y="125398"/>
                  <a:pt x="259534" y="103668"/>
                </a:cubicBezTo>
                <a:cubicBezTo>
                  <a:pt x="261399" y="82855"/>
                  <a:pt x="279736" y="74286"/>
                  <a:pt x="298387" y="70001"/>
                </a:cubicBezTo>
                <a:cubicBezTo>
                  <a:pt x="345011" y="59672"/>
                  <a:pt x="389535" y="45726"/>
                  <a:pt x="430782" y="19902"/>
                </a:cubicBezTo>
                <a:close/>
              </a:path>
            </a:pathLst>
          </a:custGeom>
        </p:spPr>
      </p:pic>
      <p:sp>
        <p:nvSpPr>
          <p:cNvPr id="12" name="TextBox 2">
            <a:extLst>
              <a:ext uri="{FF2B5EF4-FFF2-40B4-BE49-F238E27FC236}">
                <a16:creationId xmlns:a16="http://schemas.microsoft.com/office/drawing/2014/main" id="{FB4B4641-F316-4673-B933-42D11C285EC4}"/>
              </a:ext>
            </a:extLst>
          </p:cNvPr>
          <p:cNvSpPr txBox="1"/>
          <p:nvPr/>
        </p:nvSpPr>
        <p:spPr>
          <a:xfrm>
            <a:off x="5660845" y="5935452"/>
            <a:ext cx="3585952" cy="705687"/>
          </a:xfrm>
          <a:prstGeom prst="rect">
            <a:avLst/>
          </a:prstGeom>
        </p:spPr>
        <p:txBody>
          <a:bodyPr anchor="t">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endParaRPr lang="en-US"/>
          </a:p>
          <a:p>
            <a:pPr>
              <a:spcAft>
                <a:spcPts val="600"/>
              </a:spcAft>
            </a:pPr>
            <a:endParaRPr lang="en-US"/>
          </a:p>
        </p:txBody>
      </p:sp>
    </p:spTree>
    <p:extLst>
      <p:ext uri="{BB962C8B-B14F-4D97-AF65-F5344CB8AC3E}">
        <p14:creationId xmlns:p14="http://schemas.microsoft.com/office/powerpoint/2010/main" val="279113627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F994C0-2A89-4EE7-A2E1-2D1BC34CE0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0E0B39D-28FB-41E0-999D-8298BDB091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824084" cy="6858000"/>
          </a:xfrm>
          <a:custGeom>
            <a:avLst/>
            <a:gdLst>
              <a:gd name="connsiteX0" fmla="*/ 0 w 7534656"/>
              <a:gd name="connsiteY0" fmla="*/ 0 h 6858000"/>
              <a:gd name="connsiteX1" fmla="*/ 234679 w 7534656"/>
              <a:gd name="connsiteY1" fmla="*/ 0 h 6858000"/>
              <a:gd name="connsiteX2" fmla="*/ 2022952 w 7534656"/>
              <a:gd name="connsiteY2" fmla="*/ 0 h 6858000"/>
              <a:gd name="connsiteX3" fmla="*/ 2238233 w 7534656"/>
              <a:gd name="connsiteY3" fmla="*/ 0 h 6858000"/>
              <a:gd name="connsiteX4" fmla="*/ 3114003 w 7534656"/>
              <a:gd name="connsiteY4" fmla="*/ 0 h 6858000"/>
              <a:gd name="connsiteX5" fmla="*/ 6526057 w 7534656"/>
              <a:gd name="connsiteY5" fmla="*/ 0 h 6858000"/>
              <a:gd name="connsiteX6" fmla="*/ 6223681 w 7534656"/>
              <a:gd name="connsiteY6" fmla="*/ 110269 h 6858000"/>
              <a:gd name="connsiteX7" fmla="*/ 6267294 w 7534656"/>
              <a:gd name="connsiteY7" fmla="*/ 135168 h 6858000"/>
              <a:gd name="connsiteX8" fmla="*/ 6528964 w 7534656"/>
              <a:gd name="connsiteY8" fmla="*/ 71141 h 6858000"/>
              <a:gd name="connsiteX9" fmla="*/ 6581298 w 7534656"/>
              <a:gd name="connsiteY9" fmla="*/ 88927 h 6858000"/>
              <a:gd name="connsiteX10" fmla="*/ 6555131 w 7534656"/>
              <a:gd name="connsiteY10" fmla="*/ 163625 h 6858000"/>
              <a:gd name="connsiteX11" fmla="*/ 6441741 w 7534656"/>
              <a:gd name="connsiteY11" fmla="*/ 192082 h 6858000"/>
              <a:gd name="connsiteX12" fmla="*/ 6264386 w 7534656"/>
              <a:gd name="connsiteY12" fmla="*/ 373491 h 6858000"/>
              <a:gd name="connsiteX13" fmla="*/ 6531872 w 7534656"/>
              <a:gd name="connsiteY13" fmla="*/ 352148 h 6858000"/>
              <a:gd name="connsiteX14" fmla="*/ 6578391 w 7534656"/>
              <a:gd name="connsiteY14" fmla="*/ 394834 h 6858000"/>
              <a:gd name="connsiteX15" fmla="*/ 6595836 w 7534656"/>
              <a:gd name="connsiteY15" fmla="*/ 451747 h 6858000"/>
              <a:gd name="connsiteX16" fmla="*/ 6674337 w 7534656"/>
              <a:gd name="connsiteY16" fmla="*/ 359262 h 6858000"/>
              <a:gd name="connsiteX17" fmla="*/ 6741209 w 7534656"/>
              <a:gd name="connsiteY17" fmla="*/ 334364 h 6858000"/>
              <a:gd name="connsiteX18" fmla="*/ 6761561 w 7534656"/>
              <a:gd name="connsiteY18" fmla="*/ 416176 h 6858000"/>
              <a:gd name="connsiteX19" fmla="*/ 6700505 w 7534656"/>
              <a:gd name="connsiteY19" fmla="*/ 505101 h 6858000"/>
              <a:gd name="connsiteX20" fmla="*/ 6537687 w 7534656"/>
              <a:gd name="connsiteY20" fmla="*/ 558458 h 6858000"/>
              <a:gd name="connsiteX21" fmla="*/ 6712134 w 7534656"/>
              <a:gd name="connsiteY21" fmla="*/ 558458 h 6858000"/>
              <a:gd name="connsiteX22" fmla="*/ 6912748 w 7534656"/>
              <a:gd name="connsiteY22" fmla="*/ 522887 h 6858000"/>
              <a:gd name="connsiteX23" fmla="*/ 7124992 w 7534656"/>
              <a:gd name="connsiteY23" fmla="*/ 533558 h 6858000"/>
              <a:gd name="connsiteX24" fmla="*/ 7325607 w 7534656"/>
              <a:gd name="connsiteY24" fmla="*/ 462417 h 6858000"/>
              <a:gd name="connsiteX25" fmla="*/ 7529129 w 7534656"/>
              <a:gd name="connsiteY25" fmla="*/ 465975 h 6858000"/>
              <a:gd name="connsiteX26" fmla="*/ 6627818 w 7534656"/>
              <a:gd name="connsiteY26" fmla="*/ 910606 h 6858000"/>
              <a:gd name="connsiteX27" fmla="*/ 6671430 w 7534656"/>
              <a:gd name="connsiteY27" fmla="*/ 921277 h 6858000"/>
              <a:gd name="connsiteX28" fmla="*/ 6729579 w 7534656"/>
              <a:gd name="connsiteY28" fmla="*/ 949734 h 6858000"/>
              <a:gd name="connsiteX29" fmla="*/ 6685967 w 7534656"/>
              <a:gd name="connsiteY29" fmla="*/ 1006647 h 6858000"/>
              <a:gd name="connsiteX30" fmla="*/ 6450463 w 7534656"/>
              <a:gd name="connsiteY30" fmla="*/ 1113358 h 6858000"/>
              <a:gd name="connsiteX31" fmla="*/ 6392314 w 7534656"/>
              <a:gd name="connsiteY31" fmla="*/ 1220069 h 6858000"/>
              <a:gd name="connsiteX32" fmla="*/ 6465001 w 7534656"/>
              <a:gd name="connsiteY32" fmla="*/ 1209399 h 6858000"/>
              <a:gd name="connsiteX33" fmla="*/ 6528964 w 7534656"/>
              <a:gd name="connsiteY33" fmla="*/ 1230741 h 6858000"/>
              <a:gd name="connsiteX34" fmla="*/ 6502798 w 7534656"/>
              <a:gd name="connsiteY34" fmla="*/ 1365909 h 6858000"/>
              <a:gd name="connsiteX35" fmla="*/ 6168440 w 7534656"/>
              <a:gd name="connsiteY35" fmla="*/ 1540204 h 6858000"/>
              <a:gd name="connsiteX36" fmla="*/ 6139366 w 7534656"/>
              <a:gd name="connsiteY36" fmla="*/ 1597117 h 6858000"/>
              <a:gd name="connsiteX37" fmla="*/ 6180070 w 7534656"/>
              <a:gd name="connsiteY37" fmla="*/ 1636245 h 6858000"/>
              <a:gd name="connsiteX38" fmla="*/ 6287645 w 7534656"/>
              <a:gd name="connsiteY38" fmla="*/ 1657587 h 6858000"/>
              <a:gd name="connsiteX39" fmla="*/ 6136458 w 7534656"/>
              <a:gd name="connsiteY39" fmla="*/ 1849668 h 6858000"/>
              <a:gd name="connsiteX40" fmla="*/ 6081216 w 7534656"/>
              <a:gd name="connsiteY40" fmla="*/ 1903025 h 6858000"/>
              <a:gd name="connsiteX41" fmla="*/ 5985270 w 7534656"/>
              <a:gd name="connsiteY41" fmla="*/ 1984836 h 6858000"/>
              <a:gd name="connsiteX42" fmla="*/ 5985270 w 7534656"/>
              <a:gd name="connsiteY42" fmla="*/ 2013292 h 6858000"/>
              <a:gd name="connsiteX43" fmla="*/ 6113198 w 7534656"/>
              <a:gd name="connsiteY43" fmla="*/ 2102219 h 6858000"/>
              <a:gd name="connsiteX44" fmla="*/ 6345795 w 7534656"/>
              <a:gd name="connsiteY44" fmla="*/ 2077320 h 6858000"/>
              <a:gd name="connsiteX45" fmla="*/ 6002715 w 7534656"/>
              <a:gd name="connsiteY45" fmla="*/ 2208931 h 6858000"/>
              <a:gd name="connsiteX46" fmla="*/ 7113363 w 7534656"/>
              <a:gd name="connsiteY46" fmla="*/ 1892353 h 6858000"/>
              <a:gd name="connsiteX47" fmla="*/ 7043584 w 7534656"/>
              <a:gd name="connsiteY47" fmla="*/ 1974165 h 6858000"/>
              <a:gd name="connsiteX48" fmla="*/ 6653985 w 7534656"/>
              <a:gd name="connsiteY48" fmla="*/ 2191146 h 6858000"/>
              <a:gd name="connsiteX49" fmla="*/ 6543502 w 7534656"/>
              <a:gd name="connsiteY49" fmla="*/ 2326314 h 6858000"/>
              <a:gd name="connsiteX50" fmla="*/ 6427203 w 7534656"/>
              <a:gd name="connsiteY50" fmla="*/ 2401012 h 6858000"/>
              <a:gd name="connsiteX51" fmla="*/ 6264386 w 7534656"/>
              <a:gd name="connsiteY51" fmla="*/ 2401012 h 6858000"/>
              <a:gd name="connsiteX52" fmla="*/ 6148088 w 7534656"/>
              <a:gd name="connsiteY52" fmla="*/ 2518395 h 6858000"/>
              <a:gd name="connsiteX53" fmla="*/ 6267294 w 7534656"/>
              <a:gd name="connsiteY53" fmla="*/ 2543294 h 6858000"/>
              <a:gd name="connsiteX54" fmla="*/ 6406851 w 7534656"/>
              <a:gd name="connsiteY54" fmla="*/ 2525509 h 6858000"/>
              <a:gd name="connsiteX55" fmla="*/ 6563854 w 7534656"/>
              <a:gd name="connsiteY55" fmla="*/ 2564636 h 6858000"/>
              <a:gd name="connsiteX56" fmla="*/ 6709227 w 7534656"/>
              <a:gd name="connsiteY56" fmla="*/ 2532623 h 6858000"/>
              <a:gd name="connsiteX57" fmla="*/ 6883674 w 7534656"/>
              <a:gd name="connsiteY57" fmla="*/ 2553965 h 6858000"/>
              <a:gd name="connsiteX58" fmla="*/ 6938916 w 7534656"/>
              <a:gd name="connsiteY58" fmla="*/ 2692689 h 6858000"/>
              <a:gd name="connsiteX59" fmla="*/ 6956360 w 7534656"/>
              <a:gd name="connsiteY59" fmla="*/ 2703362 h 6858000"/>
              <a:gd name="connsiteX60" fmla="*/ 7279088 w 7534656"/>
              <a:gd name="connsiteY60" fmla="*/ 2923898 h 6858000"/>
              <a:gd name="connsiteX61" fmla="*/ 7369219 w 7534656"/>
              <a:gd name="connsiteY61" fmla="*/ 2941684 h 6858000"/>
              <a:gd name="connsiteX62" fmla="*/ 6837155 w 7534656"/>
              <a:gd name="connsiteY62" fmla="*/ 3329402 h 6858000"/>
              <a:gd name="connsiteX63" fmla="*/ 7194772 w 7534656"/>
              <a:gd name="connsiteY63" fmla="*/ 3229805 h 6858000"/>
              <a:gd name="connsiteX64" fmla="*/ 7244198 w 7534656"/>
              <a:gd name="connsiteY64" fmla="*/ 3393429 h 6858000"/>
              <a:gd name="connsiteX65" fmla="*/ 7075566 w 7534656"/>
              <a:gd name="connsiteY65" fmla="*/ 3539269 h 6858000"/>
              <a:gd name="connsiteX66" fmla="*/ 7014509 w 7534656"/>
              <a:gd name="connsiteY66" fmla="*/ 3827390 h 6858000"/>
              <a:gd name="connsiteX67" fmla="*/ 7043584 w 7534656"/>
              <a:gd name="connsiteY67" fmla="*/ 4090612 h 6858000"/>
              <a:gd name="connsiteX68" fmla="*/ 7116270 w 7534656"/>
              <a:gd name="connsiteY68" fmla="*/ 4172424 h 6858000"/>
              <a:gd name="connsiteX69" fmla="*/ 7220938 w 7534656"/>
              <a:gd name="connsiteY69" fmla="*/ 4321821 h 6858000"/>
              <a:gd name="connsiteX70" fmla="*/ 7284903 w 7534656"/>
              <a:gd name="connsiteY70" fmla="*/ 4414305 h 6858000"/>
              <a:gd name="connsiteX71" fmla="*/ 7508777 w 7534656"/>
              <a:gd name="connsiteY71" fmla="*/ 4378734 h 6858000"/>
              <a:gd name="connsiteX72" fmla="*/ 7209309 w 7534656"/>
              <a:gd name="connsiteY72" fmla="*/ 4613499 h 6858000"/>
              <a:gd name="connsiteX73" fmla="*/ 7450627 w 7534656"/>
              <a:gd name="connsiteY73" fmla="*/ 4585042 h 6858000"/>
              <a:gd name="connsiteX74" fmla="*/ 7529129 w 7534656"/>
              <a:gd name="connsiteY74" fmla="*/ 4602828 h 6858000"/>
              <a:gd name="connsiteX75" fmla="*/ 7485517 w 7534656"/>
              <a:gd name="connsiteY75" fmla="*/ 4677526 h 6858000"/>
              <a:gd name="connsiteX76" fmla="*/ 7308162 w 7534656"/>
              <a:gd name="connsiteY76" fmla="*/ 4805580 h 6858000"/>
              <a:gd name="connsiteX77" fmla="*/ 6941823 w 7534656"/>
              <a:gd name="connsiteY77" fmla="*/ 5154171 h 6858000"/>
              <a:gd name="connsiteX78" fmla="*/ 7296533 w 7534656"/>
              <a:gd name="connsiteY78" fmla="*/ 4994104 h 6858000"/>
              <a:gd name="connsiteX79" fmla="*/ 6924378 w 7534656"/>
              <a:gd name="connsiteY79" fmla="*/ 5353367 h 6858000"/>
              <a:gd name="connsiteX80" fmla="*/ 6842970 w 7534656"/>
              <a:gd name="connsiteY80" fmla="*/ 5474306 h 6858000"/>
              <a:gd name="connsiteX81" fmla="*/ 6674337 w 7534656"/>
              <a:gd name="connsiteY81" fmla="*/ 5769542 h 6858000"/>
              <a:gd name="connsiteX82" fmla="*/ 6683059 w 7534656"/>
              <a:gd name="connsiteY82" fmla="*/ 5801555 h 6858000"/>
              <a:gd name="connsiteX83" fmla="*/ 6874952 w 7534656"/>
              <a:gd name="connsiteY83" fmla="*/ 5755314 h 6858000"/>
              <a:gd name="connsiteX84" fmla="*/ 6624910 w 7534656"/>
              <a:gd name="connsiteY84" fmla="*/ 6004307 h 6858000"/>
              <a:gd name="connsiteX85" fmla="*/ 6366147 w 7534656"/>
              <a:gd name="connsiteY85" fmla="*/ 6196388 h 6858000"/>
              <a:gd name="connsiteX86" fmla="*/ 6549317 w 7534656"/>
              <a:gd name="connsiteY86" fmla="*/ 6167932 h 6858000"/>
              <a:gd name="connsiteX87" fmla="*/ 6802265 w 7534656"/>
              <a:gd name="connsiteY87" fmla="*/ 6057663 h 6858000"/>
              <a:gd name="connsiteX88" fmla="*/ 6889489 w 7534656"/>
              <a:gd name="connsiteY88" fmla="*/ 6100347 h 6858000"/>
              <a:gd name="connsiteX89" fmla="*/ 6651077 w 7534656"/>
              <a:gd name="connsiteY89" fmla="*/ 6281757 h 6858000"/>
              <a:gd name="connsiteX90" fmla="*/ 6514427 w 7534656"/>
              <a:gd name="connsiteY90" fmla="*/ 6367127 h 6858000"/>
              <a:gd name="connsiteX91" fmla="*/ 6459185 w 7534656"/>
              <a:gd name="connsiteY91" fmla="*/ 6431153 h 6858000"/>
              <a:gd name="connsiteX92" fmla="*/ 6302183 w 7534656"/>
              <a:gd name="connsiteY92" fmla="*/ 6658805 h 6858000"/>
              <a:gd name="connsiteX93" fmla="*/ 5941659 w 7534656"/>
              <a:gd name="connsiteY93" fmla="*/ 6858000 h 6858000"/>
              <a:gd name="connsiteX94" fmla="*/ 3114003 w 7534656"/>
              <a:gd name="connsiteY94" fmla="*/ 6858000 h 6858000"/>
              <a:gd name="connsiteX95" fmla="*/ 2238233 w 7534656"/>
              <a:gd name="connsiteY95" fmla="*/ 6858000 h 6858000"/>
              <a:gd name="connsiteX96" fmla="*/ 2022952 w 7534656"/>
              <a:gd name="connsiteY96" fmla="*/ 6858000 h 6858000"/>
              <a:gd name="connsiteX97" fmla="*/ 234679 w 7534656"/>
              <a:gd name="connsiteY97" fmla="*/ 6858000 h 6858000"/>
              <a:gd name="connsiteX98" fmla="*/ 0 w 7534656"/>
              <a:gd name="connsiteY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7534656" h="6858000">
                <a:moveTo>
                  <a:pt x="0" y="0"/>
                </a:moveTo>
                <a:lnTo>
                  <a:pt x="234679" y="0"/>
                </a:lnTo>
                <a:lnTo>
                  <a:pt x="2022952" y="0"/>
                </a:lnTo>
                <a:lnTo>
                  <a:pt x="2238233" y="0"/>
                </a:lnTo>
                <a:lnTo>
                  <a:pt x="3114003" y="0"/>
                </a:lnTo>
                <a:lnTo>
                  <a:pt x="6526057" y="0"/>
                </a:lnTo>
                <a:cubicBezTo>
                  <a:pt x="6424296" y="35571"/>
                  <a:pt x="6325442" y="78255"/>
                  <a:pt x="6223681" y="110269"/>
                </a:cubicBezTo>
                <a:cubicBezTo>
                  <a:pt x="6238219" y="145839"/>
                  <a:pt x="6252756" y="138725"/>
                  <a:pt x="6267294" y="135168"/>
                </a:cubicBezTo>
                <a:cubicBezTo>
                  <a:pt x="6354517" y="120941"/>
                  <a:pt x="6444648" y="110269"/>
                  <a:pt x="6528964" y="71141"/>
                </a:cubicBezTo>
                <a:cubicBezTo>
                  <a:pt x="6549317" y="64027"/>
                  <a:pt x="6572576" y="64027"/>
                  <a:pt x="6581298" y="88927"/>
                </a:cubicBezTo>
                <a:cubicBezTo>
                  <a:pt x="6595836" y="124497"/>
                  <a:pt x="6575484" y="145839"/>
                  <a:pt x="6555131" y="163625"/>
                </a:cubicBezTo>
                <a:cubicBezTo>
                  <a:pt x="6520242" y="195638"/>
                  <a:pt x="6479538" y="188525"/>
                  <a:pt x="6441741" y="192082"/>
                </a:cubicBezTo>
                <a:cubicBezTo>
                  <a:pt x="6337073" y="209867"/>
                  <a:pt x="6287645" y="259665"/>
                  <a:pt x="6264386" y="373491"/>
                </a:cubicBezTo>
                <a:cubicBezTo>
                  <a:pt x="6354517" y="327250"/>
                  <a:pt x="6444648" y="384162"/>
                  <a:pt x="6531872" y="352148"/>
                </a:cubicBezTo>
                <a:cubicBezTo>
                  <a:pt x="6555131" y="345034"/>
                  <a:pt x="6590021" y="355706"/>
                  <a:pt x="6578391" y="394834"/>
                </a:cubicBezTo>
                <a:cubicBezTo>
                  <a:pt x="6566762" y="430405"/>
                  <a:pt x="6528964" y="458860"/>
                  <a:pt x="6595836" y="451747"/>
                </a:cubicBezTo>
                <a:cubicBezTo>
                  <a:pt x="6645263" y="448189"/>
                  <a:pt x="6659800" y="405504"/>
                  <a:pt x="6674337" y="359262"/>
                </a:cubicBezTo>
                <a:cubicBezTo>
                  <a:pt x="6685967" y="334364"/>
                  <a:pt x="6717949" y="320135"/>
                  <a:pt x="6741209" y="334364"/>
                </a:cubicBezTo>
                <a:cubicBezTo>
                  <a:pt x="6770283" y="348592"/>
                  <a:pt x="6761561" y="387720"/>
                  <a:pt x="6761561" y="416176"/>
                </a:cubicBezTo>
                <a:cubicBezTo>
                  <a:pt x="6764469" y="469532"/>
                  <a:pt x="6741209" y="494431"/>
                  <a:pt x="6700505" y="505101"/>
                </a:cubicBezTo>
                <a:cubicBezTo>
                  <a:pt x="6651077" y="519330"/>
                  <a:pt x="6601651" y="537116"/>
                  <a:pt x="6537687" y="558458"/>
                </a:cubicBezTo>
                <a:cubicBezTo>
                  <a:pt x="6607466" y="594028"/>
                  <a:pt x="6659800" y="586915"/>
                  <a:pt x="6712134" y="558458"/>
                </a:cubicBezTo>
                <a:cubicBezTo>
                  <a:pt x="6776098" y="526444"/>
                  <a:pt x="6860414" y="483759"/>
                  <a:pt x="6912748" y="522887"/>
                </a:cubicBezTo>
                <a:cubicBezTo>
                  <a:pt x="6991249" y="579800"/>
                  <a:pt x="7055213" y="544229"/>
                  <a:pt x="7124992" y="533558"/>
                </a:cubicBezTo>
                <a:cubicBezTo>
                  <a:pt x="7270366" y="512216"/>
                  <a:pt x="7180234" y="480203"/>
                  <a:pt x="7325607" y="462417"/>
                </a:cubicBezTo>
                <a:cubicBezTo>
                  <a:pt x="7383756" y="455303"/>
                  <a:pt x="7444813" y="426847"/>
                  <a:pt x="7529129" y="465975"/>
                </a:cubicBezTo>
                <a:cubicBezTo>
                  <a:pt x="7148252" y="672284"/>
                  <a:pt x="6967990" y="658055"/>
                  <a:pt x="6627818" y="910606"/>
                </a:cubicBezTo>
                <a:cubicBezTo>
                  <a:pt x="6642355" y="935506"/>
                  <a:pt x="6656892" y="924835"/>
                  <a:pt x="6671430" y="921277"/>
                </a:cubicBezTo>
                <a:cubicBezTo>
                  <a:pt x="6694689" y="917720"/>
                  <a:pt x="6723764" y="903491"/>
                  <a:pt x="6729579" y="949734"/>
                </a:cubicBezTo>
                <a:cubicBezTo>
                  <a:pt x="6732487" y="985305"/>
                  <a:pt x="6715041" y="1003089"/>
                  <a:pt x="6685967" y="1006647"/>
                </a:cubicBezTo>
                <a:cubicBezTo>
                  <a:pt x="6601651" y="1020875"/>
                  <a:pt x="6526057" y="1070674"/>
                  <a:pt x="6450463" y="1113358"/>
                </a:cubicBezTo>
                <a:cubicBezTo>
                  <a:pt x="6415574" y="1131144"/>
                  <a:pt x="6377777" y="1156043"/>
                  <a:pt x="6392314" y="1220069"/>
                </a:cubicBezTo>
                <a:cubicBezTo>
                  <a:pt x="6421388" y="1237855"/>
                  <a:pt x="6441741" y="1212955"/>
                  <a:pt x="6465001" y="1209399"/>
                </a:cubicBezTo>
                <a:cubicBezTo>
                  <a:pt x="6488260" y="1205842"/>
                  <a:pt x="6543502" y="1220069"/>
                  <a:pt x="6528964" y="1230741"/>
                </a:cubicBezTo>
                <a:cubicBezTo>
                  <a:pt x="6462093" y="1269868"/>
                  <a:pt x="6584206" y="1365909"/>
                  <a:pt x="6502798" y="1365909"/>
                </a:cubicBezTo>
                <a:cubicBezTo>
                  <a:pt x="6369055" y="1365909"/>
                  <a:pt x="6296368" y="1536647"/>
                  <a:pt x="6168440" y="1540204"/>
                </a:cubicBezTo>
                <a:cubicBezTo>
                  <a:pt x="6148088" y="1540204"/>
                  <a:pt x="6139366" y="1572219"/>
                  <a:pt x="6139366" y="1597117"/>
                </a:cubicBezTo>
                <a:cubicBezTo>
                  <a:pt x="6139366" y="1629132"/>
                  <a:pt x="6159717" y="1632688"/>
                  <a:pt x="6180070" y="1636245"/>
                </a:cubicBezTo>
                <a:cubicBezTo>
                  <a:pt x="6212052" y="1639802"/>
                  <a:pt x="6246941" y="1597117"/>
                  <a:pt x="6287645" y="1657587"/>
                </a:cubicBezTo>
                <a:cubicBezTo>
                  <a:pt x="6212052" y="1693158"/>
                  <a:pt x="6133551" y="1728729"/>
                  <a:pt x="6136458" y="1849668"/>
                </a:cubicBezTo>
                <a:cubicBezTo>
                  <a:pt x="6136458" y="1881683"/>
                  <a:pt x="6104476" y="1895910"/>
                  <a:pt x="6081216" y="1903025"/>
                </a:cubicBezTo>
                <a:cubicBezTo>
                  <a:pt x="6040512" y="1917252"/>
                  <a:pt x="6008530" y="1938595"/>
                  <a:pt x="5985270" y="1984836"/>
                </a:cubicBezTo>
                <a:cubicBezTo>
                  <a:pt x="5985270" y="1995507"/>
                  <a:pt x="5985270" y="2002622"/>
                  <a:pt x="5985270" y="2013292"/>
                </a:cubicBezTo>
                <a:cubicBezTo>
                  <a:pt x="5991085" y="2123562"/>
                  <a:pt x="6049234" y="2120004"/>
                  <a:pt x="6113198" y="2102219"/>
                </a:cubicBezTo>
                <a:cubicBezTo>
                  <a:pt x="6188792" y="2080877"/>
                  <a:pt x="6264386" y="2038192"/>
                  <a:pt x="6345795" y="2077320"/>
                </a:cubicBezTo>
                <a:cubicBezTo>
                  <a:pt x="6232404" y="2130676"/>
                  <a:pt x="6107384" y="2134233"/>
                  <a:pt x="6002715" y="2208931"/>
                </a:cubicBezTo>
                <a:cubicBezTo>
                  <a:pt x="6392314" y="2223159"/>
                  <a:pt x="6735394" y="1984836"/>
                  <a:pt x="7113363" y="1892353"/>
                </a:cubicBezTo>
                <a:cubicBezTo>
                  <a:pt x="7101733" y="1952823"/>
                  <a:pt x="7069751" y="1967051"/>
                  <a:pt x="7043584" y="1974165"/>
                </a:cubicBezTo>
                <a:cubicBezTo>
                  <a:pt x="6904026" y="2020407"/>
                  <a:pt x="6781913" y="2112891"/>
                  <a:pt x="6653985" y="2191146"/>
                </a:cubicBezTo>
                <a:cubicBezTo>
                  <a:pt x="6601651" y="2223159"/>
                  <a:pt x="6563854" y="2258731"/>
                  <a:pt x="6543502" y="2326314"/>
                </a:cubicBezTo>
                <a:cubicBezTo>
                  <a:pt x="6526057" y="2390340"/>
                  <a:pt x="6491167" y="2418796"/>
                  <a:pt x="6427203" y="2401012"/>
                </a:cubicBezTo>
                <a:cubicBezTo>
                  <a:pt x="6374869" y="2386784"/>
                  <a:pt x="6319627" y="2393898"/>
                  <a:pt x="6264386" y="2401012"/>
                </a:cubicBezTo>
                <a:cubicBezTo>
                  <a:pt x="6203330" y="2408126"/>
                  <a:pt x="6133551" y="2479267"/>
                  <a:pt x="6148088" y="2518395"/>
                </a:cubicBezTo>
                <a:cubicBezTo>
                  <a:pt x="6177162" y="2582422"/>
                  <a:pt x="6226589" y="2550408"/>
                  <a:pt x="6267294" y="2543294"/>
                </a:cubicBezTo>
                <a:cubicBezTo>
                  <a:pt x="6316720" y="2536181"/>
                  <a:pt x="6406851" y="2518395"/>
                  <a:pt x="6406851" y="2525509"/>
                </a:cubicBezTo>
                <a:cubicBezTo>
                  <a:pt x="6438834" y="2685576"/>
                  <a:pt x="6511520" y="2564636"/>
                  <a:pt x="6563854" y="2564636"/>
                </a:cubicBezTo>
                <a:cubicBezTo>
                  <a:pt x="6613281" y="2564636"/>
                  <a:pt x="6662707" y="2546851"/>
                  <a:pt x="6709227" y="2532623"/>
                </a:cubicBezTo>
                <a:cubicBezTo>
                  <a:pt x="6770283" y="2514837"/>
                  <a:pt x="6825524" y="2546851"/>
                  <a:pt x="6883674" y="2553965"/>
                </a:cubicBezTo>
                <a:cubicBezTo>
                  <a:pt x="6936008" y="2561080"/>
                  <a:pt x="6906934" y="2653563"/>
                  <a:pt x="6938916" y="2692689"/>
                </a:cubicBezTo>
                <a:cubicBezTo>
                  <a:pt x="6944730" y="2703362"/>
                  <a:pt x="6950545" y="2703362"/>
                  <a:pt x="6956360" y="2703362"/>
                </a:cubicBezTo>
                <a:cubicBezTo>
                  <a:pt x="6973805" y="2980812"/>
                  <a:pt x="7279088" y="2913227"/>
                  <a:pt x="7279088" y="2923898"/>
                </a:cubicBezTo>
                <a:cubicBezTo>
                  <a:pt x="7305255" y="2941684"/>
                  <a:pt x="7337237" y="2899000"/>
                  <a:pt x="7369219" y="2941684"/>
                </a:cubicBezTo>
                <a:cubicBezTo>
                  <a:pt x="7232569" y="3137322"/>
                  <a:pt x="7023231" y="3183563"/>
                  <a:pt x="6837155" y="3329402"/>
                </a:cubicBezTo>
                <a:cubicBezTo>
                  <a:pt x="6991249" y="3379202"/>
                  <a:pt x="7081381" y="3208463"/>
                  <a:pt x="7194772" y="3229805"/>
                </a:cubicBezTo>
                <a:cubicBezTo>
                  <a:pt x="7250013" y="3283162"/>
                  <a:pt x="7084288" y="3368530"/>
                  <a:pt x="7244198" y="3393429"/>
                </a:cubicBezTo>
                <a:cubicBezTo>
                  <a:pt x="7174420" y="3439672"/>
                  <a:pt x="7124992" y="3485914"/>
                  <a:pt x="7075566" y="3539269"/>
                </a:cubicBezTo>
                <a:cubicBezTo>
                  <a:pt x="6991249" y="3635309"/>
                  <a:pt x="6973805" y="3699337"/>
                  <a:pt x="7014509" y="3827390"/>
                </a:cubicBezTo>
                <a:cubicBezTo>
                  <a:pt x="7040677" y="3912759"/>
                  <a:pt x="7078473" y="3991015"/>
                  <a:pt x="7043584" y="4090612"/>
                </a:cubicBezTo>
                <a:cubicBezTo>
                  <a:pt x="7020324" y="4158196"/>
                  <a:pt x="7029047" y="4204438"/>
                  <a:pt x="7116270" y="4172424"/>
                </a:cubicBezTo>
                <a:cubicBezTo>
                  <a:pt x="7209309" y="4140411"/>
                  <a:pt x="7244198" y="4200882"/>
                  <a:pt x="7220938" y="4321821"/>
                </a:cubicBezTo>
                <a:cubicBezTo>
                  <a:pt x="7206402" y="4400076"/>
                  <a:pt x="7220938" y="4424975"/>
                  <a:pt x="7284903" y="4414305"/>
                </a:cubicBezTo>
                <a:cubicBezTo>
                  <a:pt x="7354681" y="4403633"/>
                  <a:pt x="7421553" y="4353835"/>
                  <a:pt x="7508777" y="4378734"/>
                </a:cubicBezTo>
                <a:cubicBezTo>
                  <a:pt x="7438998" y="4521016"/>
                  <a:pt x="7290717" y="4478331"/>
                  <a:pt x="7209309" y="4613499"/>
                </a:cubicBezTo>
                <a:cubicBezTo>
                  <a:pt x="7305255" y="4613499"/>
                  <a:pt x="7380849" y="4613499"/>
                  <a:pt x="7450627" y="4585042"/>
                </a:cubicBezTo>
                <a:cubicBezTo>
                  <a:pt x="7479702" y="4574373"/>
                  <a:pt x="7511684" y="4560144"/>
                  <a:pt x="7529129" y="4602828"/>
                </a:cubicBezTo>
                <a:cubicBezTo>
                  <a:pt x="7549482" y="4652628"/>
                  <a:pt x="7508777" y="4670412"/>
                  <a:pt x="7485517" y="4677526"/>
                </a:cubicBezTo>
                <a:cubicBezTo>
                  <a:pt x="7418645" y="4702425"/>
                  <a:pt x="7366312" y="4759339"/>
                  <a:pt x="7308162" y="4805580"/>
                </a:cubicBezTo>
                <a:cubicBezTo>
                  <a:pt x="7183142" y="4905177"/>
                  <a:pt x="7046491" y="4990547"/>
                  <a:pt x="6941823" y="5154171"/>
                </a:cubicBezTo>
                <a:cubicBezTo>
                  <a:pt x="7072659" y="5111487"/>
                  <a:pt x="7171512" y="5011889"/>
                  <a:pt x="7296533" y="4994104"/>
                </a:cubicBezTo>
                <a:cubicBezTo>
                  <a:pt x="7188956" y="5143500"/>
                  <a:pt x="7052306" y="5243097"/>
                  <a:pt x="6924378" y="5353367"/>
                </a:cubicBezTo>
                <a:cubicBezTo>
                  <a:pt x="6886581" y="5385379"/>
                  <a:pt x="6848784" y="5406721"/>
                  <a:pt x="6842970" y="5474306"/>
                </a:cubicBezTo>
                <a:cubicBezTo>
                  <a:pt x="6825524" y="5605917"/>
                  <a:pt x="6779006" y="5712629"/>
                  <a:pt x="6674337" y="5769542"/>
                </a:cubicBezTo>
                <a:cubicBezTo>
                  <a:pt x="6674337" y="5769542"/>
                  <a:pt x="6680152" y="5790884"/>
                  <a:pt x="6683059" y="5801555"/>
                </a:cubicBezTo>
                <a:cubicBezTo>
                  <a:pt x="6747024" y="5805112"/>
                  <a:pt x="6796450" y="5726858"/>
                  <a:pt x="6874952" y="5755314"/>
                </a:cubicBezTo>
                <a:cubicBezTo>
                  <a:pt x="6796450" y="5862025"/>
                  <a:pt x="6732487" y="5954508"/>
                  <a:pt x="6624910" y="6004307"/>
                </a:cubicBezTo>
                <a:cubicBezTo>
                  <a:pt x="6537687" y="6043434"/>
                  <a:pt x="6430111" y="6068335"/>
                  <a:pt x="6366147" y="6196388"/>
                </a:cubicBezTo>
                <a:cubicBezTo>
                  <a:pt x="6438834" y="6221287"/>
                  <a:pt x="6494075" y="6189274"/>
                  <a:pt x="6549317" y="6167932"/>
                </a:cubicBezTo>
                <a:cubicBezTo>
                  <a:pt x="6633633" y="6132361"/>
                  <a:pt x="6717949" y="6093234"/>
                  <a:pt x="6802265" y="6057663"/>
                </a:cubicBezTo>
                <a:cubicBezTo>
                  <a:pt x="6834248" y="6043434"/>
                  <a:pt x="6869137" y="6036320"/>
                  <a:pt x="6889489" y="6100347"/>
                </a:cubicBezTo>
                <a:cubicBezTo>
                  <a:pt x="6781913" y="6114575"/>
                  <a:pt x="6717949" y="6199945"/>
                  <a:pt x="6651077" y="6281757"/>
                </a:cubicBezTo>
                <a:cubicBezTo>
                  <a:pt x="6613281" y="6327999"/>
                  <a:pt x="6581298" y="6388469"/>
                  <a:pt x="6514427" y="6367127"/>
                </a:cubicBezTo>
                <a:cubicBezTo>
                  <a:pt x="6479538" y="6356456"/>
                  <a:pt x="6456278" y="6388469"/>
                  <a:pt x="6459185" y="6431153"/>
                </a:cubicBezTo>
                <a:cubicBezTo>
                  <a:pt x="6473723" y="6580550"/>
                  <a:pt x="6389406" y="6630349"/>
                  <a:pt x="6302183" y="6658805"/>
                </a:cubicBezTo>
                <a:cubicBezTo>
                  <a:pt x="6174255" y="6701489"/>
                  <a:pt x="6060864" y="6786859"/>
                  <a:pt x="5941659" y="6858000"/>
                </a:cubicBezTo>
                <a:lnTo>
                  <a:pt x="3114003" y="6858000"/>
                </a:lnTo>
                <a:lnTo>
                  <a:pt x="2238233" y="6858000"/>
                </a:lnTo>
                <a:lnTo>
                  <a:pt x="2022952" y="6858000"/>
                </a:lnTo>
                <a:lnTo>
                  <a:pt x="23467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ADE86AD-8B9C-48B9-AC95-B949C0D4EB76}"/>
              </a:ext>
            </a:extLst>
          </p:cNvPr>
          <p:cNvSpPr>
            <a:spLocks noGrp="1"/>
          </p:cNvSpPr>
          <p:nvPr>
            <p:ph type="ctrTitle"/>
          </p:nvPr>
        </p:nvSpPr>
        <p:spPr>
          <a:xfrm>
            <a:off x="934873" y="1674546"/>
            <a:ext cx="5594224" cy="3508908"/>
          </a:xfrm>
          <a:noFill/>
        </p:spPr>
        <p:txBody>
          <a:bodyPr anchor="ctr">
            <a:normAutofit/>
          </a:bodyPr>
          <a:lstStyle/>
          <a:p>
            <a:br>
              <a:rPr lang="en-US">
                <a:solidFill>
                  <a:srgbClr val="FFFFFF"/>
                </a:solidFill>
              </a:rPr>
            </a:br>
            <a:br>
              <a:rPr lang="en-US">
                <a:solidFill>
                  <a:srgbClr val="FFFFFF"/>
                </a:solidFill>
              </a:rPr>
            </a:br>
            <a:r>
              <a:rPr lang="en-US">
                <a:solidFill>
                  <a:srgbClr val="FFFFFF"/>
                </a:solidFill>
              </a:rPr>
              <a:t>THE END</a:t>
            </a:r>
          </a:p>
        </p:txBody>
      </p:sp>
      <p:sp>
        <p:nvSpPr>
          <p:cNvPr id="3" name="Subtitle 2">
            <a:extLst>
              <a:ext uri="{FF2B5EF4-FFF2-40B4-BE49-F238E27FC236}">
                <a16:creationId xmlns:a16="http://schemas.microsoft.com/office/drawing/2014/main" id="{815BD395-CCF8-4D6E-A064-5B6C232C4C38}"/>
              </a:ext>
            </a:extLst>
          </p:cNvPr>
          <p:cNvSpPr>
            <a:spLocks noGrp="1"/>
          </p:cNvSpPr>
          <p:nvPr>
            <p:ph type="subTitle" idx="1"/>
          </p:nvPr>
        </p:nvSpPr>
        <p:spPr>
          <a:xfrm>
            <a:off x="8109284" y="1674546"/>
            <a:ext cx="3404938" cy="3508908"/>
          </a:xfrm>
        </p:spPr>
        <p:txBody>
          <a:bodyPr vert="horz" lIns="91440" tIns="45720" rIns="91440" bIns="45720" rtlCol="0" anchor="ctr">
            <a:normAutofit/>
          </a:bodyPr>
          <a:lstStyle/>
          <a:p>
            <a:r>
              <a:rPr lang="en-US" sz="2800"/>
              <a:t>Thank you for watching </a:t>
            </a:r>
          </a:p>
        </p:txBody>
      </p:sp>
    </p:spTree>
    <p:extLst>
      <p:ext uri="{BB962C8B-B14F-4D97-AF65-F5344CB8AC3E}">
        <p14:creationId xmlns:p14="http://schemas.microsoft.com/office/powerpoint/2010/main" val="15419481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theme/theme1.xml><?xml version="1.0" encoding="utf-8"?>
<a:theme xmlns:a="http://schemas.openxmlformats.org/drawingml/2006/main" name="BrushVTI">
  <a:themeElements>
    <a:clrScheme name="Office">
      <a:dk1>
        <a:srgbClr val="000000"/>
      </a:dk1>
      <a:lt1>
        <a:srgbClr val="FFFFFF"/>
      </a:lt1>
      <a:dk2>
        <a:srgbClr val="2E3948"/>
      </a:dk2>
      <a:lt2>
        <a:srgbClr val="E7E6E6"/>
      </a:lt2>
      <a:accent1>
        <a:srgbClr val="5A82CB"/>
      </a:accent1>
      <a:accent2>
        <a:srgbClr val="ED7D31"/>
      </a:accent2>
      <a:accent3>
        <a:srgbClr val="A3A3A3"/>
      </a:accent3>
      <a:accent4>
        <a:srgbClr val="CF9B00"/>
      </a:accent4>
      <a:accent5>
        <a:srgbClr val="5B9BD5"/>
      </a:accent5>
      <a:accent6>
        <a:srgbClr val="70AD47"/>
      </a:accent6>
      <a:hlink>
        <a:srgbClr val="D26012"/>
      </a:hlink>
      <a:folHlink>
        <a:srgbClr val="A9718D"/>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BrushVTI</vt:lpstr>
      <vt:lpstr>Golf</vt:lpstr>
      <vt:lpstr>The birth  place of golf</vt:lpstr>
      <vt:lpstr>Golf facts and rules </vt:lpstr>
      <vt:lpstr>Golf Equipment </vt:lpstr>
      <vt:lpstr>Famous Golfers  </vt:lpstr>
      <vt:lpstr>  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808</cp:revision>
  <dcterms:created xsi:type="dcterms:W3CDTF">2020-03-27T12:10:49Z</dcterms:created>
  <dcterms:modified xsi:type="dcterms:W3CDTF">2020-04-13T10:27:20Z</dcterms:modified>
</cp:coreProperties>
</file>