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13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2DF-D0DA-458F-8098-AB63E4D6122D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5011-BB55-4024-AD54-C2617D37CE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67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2DF-D0DA-458F-8098-AB63E4D6122D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5011-BB55-4024-AD54-C2617D37CE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883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2DF-D0DA-458F-8098-AB63E4D6122D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5011-BB55-4024-AD54-C2617D37CE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013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2DF-D0DA-458F-8098-AB63E4D6122D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5011-BB55-4024-AD54-C2617D37CE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749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2DF-D0DA-458F-8098-AB63E4D6122D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5011-BB55-4024-AD54-C2617D37CE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689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2DF-D0DA-458F-8098-AB63E4D6122D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5011-BB55-4024-AD54-C2617D37CE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31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2DF-D0DA-458F-8098-AB63E4D6122D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5011-BB55-4024-AD54-C2617D37CE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88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2DF-D0DA-458F-8098-AB63E4D6122D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5011-BB55-4024-AD54-C2617D37CE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82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2DF-D0DA-458F-8098-AB63E4D6122D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5011-BB55-4024-AD54-C2617D37CE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17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2DF-D0DA-458F-8098-AB63E4D6122D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5011-BB55-4024-AD54-C2617D37CE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17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2DF-D0DA-458F-8098-AB63E4D6122D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5011-BB55-4024-AD54-C2617D37CE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271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7E2DF-D0DA-458F-8098-AB63E4D6122D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65011-BB55-4024-AD54-C2617D37CE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12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mic Sans MS" panose="030F0702030302020204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mic Sans MS" panose="030F0702030302020204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mic Sans MS" panose="030F0702030302020204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mic Sans MS" panose="030F0702030302020204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mic Sans MS" panose="030F0702030302020204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mic Sans MS" panose="030F0702030302020204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50000">
              <a:schemeClr val="accent3">
                <a:lumMod val="60000"/>
                <a:lumOff val="4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6600" dirty="0"/>
              <a:t>Counting back in 1s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2565" y="2204864"/>
            <a:ext cx="6400800" cy="175260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Jumping back on a lily pad number track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55652">
            <a:off x="-710031" y="3360117"/>
            <a:ext cx="5122288" cy="362588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212976"/>
            <a:ext cx="5967712" cy="4224336"/>
          </a:xfrm>
          <a:prstGeom prst="rect">
            <a:avLst/>
          </a:prstGeom>
        </p:spPr>
      </p:pic>
      <p:pic>
        <p:nvPicPr>
          <p:cNvPr id="2050" name="Picture 2" descr="C:\Users\User\AppData\Local\Microsoft\Windows\Temporary Internet Files\Content.IE5\J121WXXN\MC90032647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006" y="3708979"/>
            <a:ext cx="3186409" cy="1692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590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59259E-6 C -0.00399 -0.0125 -0.00538 -0.01667 -0.01388 -0.02593 C -0.01788 -0.03959 -0.0269 -0.04398 -0.0375 -0.05162 C -0.04548 -0.05741 -0.05347 -0.0632 -0.06128 -0.06898 C -0.06284 -0.07014 -0.0743 -0.07292 -0.07517 -0.07315 C -0.09305 -0.07847 -0.11024 -0.08334 -0.12864 -0.08611 C -0.13263 -0.08681 -0.13645 -0.08773 -0.14045 -0.0882 C -0.15503 -0.08982 -0.18385 -0.0926 -0.18385 -0.09236 C -0.23767 -0.09074 -0.28211 -0.08866 -0.33211 -0.07107 C -0.34687 -0.06019 -0.36423 -0.05463 -0.37968 -0.04514 C -0.38368 -0.0426 -0.3875 -0.03935 -0.39131 -0.03658 C -0.39322 -0.03519 -0.39722 -0.03241 -0.39722 -0.03218 C -0.40642 -0.01736 -0.40243 -0.02385 -0.4092 -0.01297 C -0.41041 -0.01088 -0.41319 -0.00648 -0.41319 -0.00625 C -0.41388 -0.0044 -0.41406 -0.00209 -0.4151 2.59259E-6 C -0.41753 0.0044 -0.42309 0.01273 -0.42309 0.01296 C -0.42777 0.02893 -0.43975 0.0375 -0.4526 0.04514 C -0.46579 0.05324 -0.47604 0.06412 -0.48836 0.07315 C -0.49218 0.08588 -0.50069 0.08912 -0.50815 0.09884 C -0.5151 0.1081 -0.50937 0.10208 -0.51388 0.1118 C -0.51701 0.11875 -0.52274 0.12361 -0.5276 0.12893 " pathEditMode="relative" rAng="0" ptsTypes="ffffffffffffffffffffA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89" y="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7200" dirty="0"/>
              <a:t>3 – 2 =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6212" y="2564904"/>
            <a:ext cx="3390476" cy="2400000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981" y="2564904"/>
            <a:ext cx="3390476" cy="2400000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8251" y="2581825"/>
            <a:ext cx="3390476" cy="240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9512" y="4797152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        </a:t>
            </a:r>
            <a:r>
              <a:rPr lang="en-GB" sz="3200" b="1" dirty="0">
                <a:latin typeface="Comic Sans MS" panose="030F0702030302020204" pitchFamily="66" charset="0"/>
              </a:rPr>
              <a:t>1                 2                3</a:t>
            </a:r>
          </a:p>
        </p:txBody>
      </p:sp>
      <p:pic>
        <p:nvPicPr>
          <p:cNvPr id="1029" name="Picture 5" descr="C:\Users\User\AppData\Local\Microsoft\Windows\Temporary Internet Files\Content.IE5\J121WXXN\MC90032647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438704"/>
            <a:ext cx="1864462" cy="990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4716016" y="5089539"/>
            <a:ext cx="2808312" cy="868452"/>
            <a:chOff x="4716016" y="5089539"/>
            <a:chExt cx="2808312" cy="868452"/>
          </a:xfrm>
        </p:grpSpPr>
        <p:sp>
          <p:nvSpPr>
            <p:cNvPr id="9" name="Curved Down Arrow 8"/>
            <p:cNvSpPr/>
            <p:nvPr/>
          </p:nvSpPr>
          <p:spPr>
            <a:xfrm flipH="1" flipV="1">
              <a:off x="4716016" y="5381927"/>
              <a:ext cx="2808312" cy="576064"/>
            </a:xfrm>
            <a:prstGeom prst="curvedDownArrow">
              <a:avLst/>
            </a:prstGeom>
            <a:solidFill>
              <a:srgbClr val="0080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292080" y="5089539"/>
              <a:ext cx="1728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- 1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295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1967 L -0.09288 -0.03519 C -0.11232 -0.04746 -0.14131 -0.05394 -0.1717 -0.05394 C -0.20625 -0.05394 -0.23385 -0.04746 -0.25329 -0.03519 L -0.346 0.01967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09" y="-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7200" dirty="0"/>
              <a:t>3 – 2 =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6212" y="2564904"/>
            <a:ext cx="3390476" cy="2400000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981" y="2564904"/>
            <a:ext cx="3390476" cy="2400000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8251" y="2581825"/>
            <a:ext cx="3390476" cy="240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9512" y="4797152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        </a:t>
            </a:r>
            <a:r>
              <a:rPr lang="en-GB" sz="3200" b="1" dirty="0">
                <a:latin typeface="Comic Sans MS" panose="030F0702030302020204" pitchFamily="66" charset="0"/>
              </a:rPr>
              <a:t>1                 2                3</a:t>
            </a:r>
          </a:p>
        </p:txBody>
      </p:sp>
      <p:pic>
        <p:nvPicPr>
          <p:cNvPr id="1029" name="Picture 5" descr="C:\Users\User\AppData\Local\Microsoft\Windows\Temporary Internet Files\Content.IE5\J121WXXN\MC90032647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1988" y="2564904"/>
            <a:ext cx="1864462" cy="990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4716016" y="5089539"/>
            <a:ext cx="2808312" cy="868452"/>
            <a:chOff x="4716016" y="5089539"/>
            <a:chExt cx="2808312" cy="868452"/>
          </a:xfrm>
        </p:grpSpPr>
        <p:sp>
          <p:nvSpPr>
            <p:cNvPr id="9" name="Curved Down Arrow 8"/>
            <p:cNvSpPr/>
            <p:nvPr/>
          </p:nvSpPr>
          <p:spPr>
            <a:xfrm flipH="1" flipV="1">
              <a:off x="4716016" y="5381927"/>
              <a:ext cx="2808312" cy="576064"/>
            </a:xfrm>
            <a:prstGeom prst="curvedDownArrow">
              <a:avLst/>
            </a:prstGeom>
            <a:solidFill>
              <a:srgbClr val="0080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292080" y="5089539"/>
              <a:ext cx="1728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- 1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464825" y="5116978"/>
            <a:ext cx="2808312" cy="868452"/>
            <a:chOff x="4716016" y="5089539"/>
            <a:chExt cx="2808312" cy="868452"/>
          </a:xfrm>
        </p:grpSpPr>
        <p:sp>
          <p:nvSpPr>
            <p:cNvPr id="12" name="Curved Down Arrow 11"/>
            <p:cNvSpPr/>
            <p:nvPr/>
          </p:nvSpPr>
          <p:spPr>
            <a:xfrm flipH="1" flipV="1">
              <a:off x="4716016" y="5381927"/>
              <a:ext cx="2808312" cy="576064"/>
            </a:xfrm>
            <a:prstGeom prst="curvedDownArrow">
              <a:avLst/>
            </a:prstGeom>
            <a:solidFill>
              <a:srgbClr val="0080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92080" y="5089539"/>
              <a:ext cx="1728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- 1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115616" y="5746761"/>
            <a:ext cx="6561112" cy="994606"/>
            <a:chOff x="4716016" y="5381927"/>
            <a:chExt cx="2808312" cy="576064"/>
          </a:xfrm>
        </p:grpSpPr>
        <p:sp>
          <p:nvSpPr>
            <p:cNvPr id="15" name="Curved Down Arrow 14"/>
            <p:cNvSpPr/>
            <p:nvPr/>
          </p:nvSpPr>
          <p:spPr>
            <a:xfrm flipH="1" flipV="1">
              <a:off x="4716016" y="5381927"/>
              <a:ext cx="2808312" cy="576064"/>
            </a:xfrm>
            <a:prstGeom prst="curvedDownArrow">
              <a:avLst/>
            </a:prstGeom>
            <a:solidFill>
              <a:srgbClr val="0080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305198" y="5482785"/>
              <a:ext cx="1728192" cy="374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- 2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6490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48148E-6 L -0.09288 -0.05486 C -0.11233 -0.06713 -0.14149 -0.07361 -0.1717 -0.07361 C -0.20625 -0.07361 -0.23386 -0.06713 -0.2533 -0.05486 L -0.34601 1.48148E-6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09" y="-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7200" dirty="0"/>
              <a:t>3 – 2 = </a:t>
            </a:r>
            <a:r>
              <a:rPr lang="en-GB" sz="7200" dirty="0">
                <a:solidFill>
                  <a:srgbClr val="C00000"/>
                </a:solidFill>
              </a:rPr>
              <a:t>1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6212" y="2564904"/>
            <a:ext cx="3390476" cy="2400000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981" y="2564904"/>
            <a:ext cx="3390476" cy="2400000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8251" y="2581825"/>
            <a:ext cx="3390476" cy="240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9512" y="4797152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        </a:t>
            </a:r>
            <a:r>
              <a:rPr lang="en-GB" sz="3200" b="1" dirty="0">
                <a:latin typeface="Comic Sans MS" panose="030F0702030302020204" pitchFamily="66" charset="0"/>
              </a:rPr>
              <a:t>1                 2                3</a:t>
            </a:r>
          </a:p>
        </p:txBody>
      </p:sp>
      <p:pic>
        <p:nvPicPr>
          <p:cNvPr id="1029" name="Picture 5" descr="C:\Users\User\AppData\Local\Microsoft\Windows\Temporary Internet Files\Content.IE5\J121WXXN\MC90032647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94" y="2540171"/>
            <a:ext cx="1864462" cy="990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1115616" y="5089539"/>
            <a:ext cx="6561112" cy="1651828"/>
            <a:chOff x="1115616" y="5089539"/>
            <a:chExt cx="6561112" cy="1651828"/>
          </a:xfrm>
        </p:grpSpPr>
        <p:grpSp>
          <p:nvGrpSpPr>
            <p:cNvPr id="9" name="Group 8"/>
            <p:cNvGrpSpPr/>
            <p:nvPr/>
          </p:nvGrpSpPr>
          <p:grpSpPr>
            <a:xfrm>
              <a:off x="4716016" y="5089539"/>
              <a:ext cx="2808312" cy="868452"/>
              <a:chOff x="4716016" y="5089539"/>
              <a:chExt cx="2808312" cy="868452"/>
            </a:xfrm>
          </p:grpSpPr>
          <p:sp>
            <p:nvSpPr>
              <p:cNvPr id="16" name="Curved Down Arrow 15"/>
              <p:cNvSpPr/>
              <p:nvPr/>
            </p:nvSpPr>
            <p:spPr>
              <a:xfrm flipH="1" flipV="1">
                <a:off x="4716016" y="5381927"/>
                <a:ext cx="2808312" cy="576064"/>
              </a:xfrm>
              <a:prstGeom prst="curvedDownArrow">
                <a:avLst/>
              </a:prstGeom>
              <a:solidFill>
                <a:srgbClr val="008000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292080" y="5089539"/>
                <a:ext cx="17281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- 1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464825" y="5116978"/>
              <a:ext cx="2808312" cy="868452"/>
              <a:chOff x="4716016" y="5089539"/>
              <a:chExt cx="2808312" cy="868452"/>
            </a:xfrm>
          </p:grpSpPr>
          <p:sp>
            <p:nvSpPr>
              <p:cNvPr id="14" name="Curved Down Arrow 13"/>
              <p:cNvSpPr/>
              <p:nvPr/>
            </p:nvSpPr>
            <p:spPr>
              <a:xfrm flipH="1" flipV="1">
                <a:off x="4716016" y="5381927"/>
                <a:ext cx="2808312" cy="576064"/>
              </a:xfrm>
              <a:prstGeom prst="curvedDownArrow">
                <a:avLst/>
              </a:prstGeom>
              <a:solidFill>
                <a:srgbClr val="008000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292080" y="5089539"/>
                <a:ext cx="17281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- 1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115616" y="5746761"/>
              <a:ext cx="6561112" cy="994606"/>
              <a:chOff x="4716016" y="5381927"/>
              <a:chExt cx="2808312" cy="576064"/>
            </a:xfrm>
          </p:grpSpPr>
          <p:sp>
            <p:nvSpPr>
              <p:cNvPr id="12" name="Curved Down Arrow 11"/>
              <p:cNvSpPr/>
              <p:nvPr/>
            </p:nvSpPr>
            <p:spPr>
              <a:xfrm flipH="1" flipV="1">
                <a:off x="4716016" y="5381927"/>
                <a:ext cx="2808312" cy="576064"/>
              </a:xfrm>
              <a:prstGeom prst="curvedDownArrow">
                <a:avLst/>
              </a:prstGeom>
              <a:solidFill>
                <a:srgbClr val="008000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305198" y="5482785"/>
                <a:ext cx="1728192" cy="374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6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- 2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06266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491880" y="2492896"/>
            <a:ext cx="5472607" cy="31770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7200" dirty="0"/>
              <a:t>10 – 6 = 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9886" y="3717032"/>
            <a:ext cx="1050058" cy="743299"/>
          </a:xfrm>
        </p:spPr>
      </p:pic>
      <p:sp>
        <p:nvSpPr>
          <p:cNvPr id="7" name="TextBox 6"/>
          <p:cNvSpPr txBox="1"/>
          <p:nvPr/>
        </p:nvSpPr>
        <p:spPr>
          <a:xfrm>
            <a:off x="152126" y="4442192"/>
            <a:ext cx="8991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  </a:t>
            </a:r>
            <a:r>
              <a:rPr lang="en-GB" sz="3200" b="1" dirty="0">
                <a:latin typeface="Comic Sans MS" panose="030F0702030302020204" pitchFamily="66" charset="0"/>
              </a:rPr>
              <a:t>1   2    3   4    5   6    7    8    9   10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955920" y="5044834"/>
            <a:ext cx="1021032" cy="577281"/>
            <a:chOff x="4716016" y="5380710"/>
            <a:chExt cx="2808312" cy="577281"/>
          </a:xfrm>
        </p:grpSpPr>
        <p:sp>
          <p:nvSpPr>
            <p:cNvPr id="9" name="Curved Down Arrow 8"/>
            <p:cNvSpPr/>
            <p:nvPr/>
          </p:nvSpPr>
          <p:spPr>
            <a:xfrm flipH="1" flipV="1">
              <a:off x="4716016" y="5381927"/>
              <a:ext cx="2808312" cy="576064"/>
            </a:xfrm>
            <a:prstGeom prst="curvedDownArrow">
              <a:avLst/>
            </a:prstGeom>
            <a:solidFill>
              <a:srgbClr val="0080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292079" y="5380710"/>
              <a:ext cx="1728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- 1</a:t>
              </a:r>
            </a:p>
          </p:txBody>
        </p:sp>
      </p:grpSp>
      <p:pic>
        <p:nvPicPr>
          <p:cNvPr id="16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245" y="3709777"/>
            <a:ext cx="1050058" cy="743299"/>
          </a:xfrm>
          <a:prstGeom prst="rect">
            <a:avLst/>
          </a:prstGeom>
        </p:spPr>
      </p:pic>
      <p:pic>
        <p:nvPicPr>
          <p:cNvPr id="1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605" y="3698898"/>
            <a:ext cx="1050058" cy="743299"/>
          </a:xfrm>
          <a:prstGeom prst="rect">
            <a:avLst/>
          </a:prstGeom>
        </p:spPr>
      </p:pic>
      <p:pic>
        <p:nvPicPr>
          <p:cNvPr id="18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965" y="3698897"/>
            <a:ext cx="1050058" cy="743299"/>
          </a:xfrm>
          <a:prstGeom prst="rect">
            <a:avLst/>
          </a:prstGeom>
        </p:spPr>
      </p:pic>
      <p:pic>
        <p:nvPicPr>
          <p:cNvPr id="19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325" y="3698896"/>
            <a:ext cx="1050058" cy="743299"/>
          </a:xfrm>
          <a:prstGeom prst="rect">
            <a:avLst/>
          </a:prstGeom>
        </p:spPr>
      </p:pic>
      <p:pic>
        <p:nvPicPr>
          <p:cNvPr id="20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1685" y="3698898"/>
            <a:ext cx="1050058" cy="743299"/>
          </a:xfrm>
          <a:prstGeom prst="rect">
            <a:avLst/>
          </a:prstGeom>
        </p:spPr>
      </p:pic>
      <p:pic>
        <p:nvPicPr>
          <p:cNvPr id="22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405" y="3698894"/>
            <a:ext cx="1050058" cy="743299"/>
          </a:xfrm>
          <a:prstGeom prst="rect">
            <a:avLst/>
          </a:prstGeom>
        </p:spPr>
      </p:pic>
      <p:pic>
        <p:nvPicPr>
          <p:cNvPr id="25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045" y="3709777"/>
            <a:ext cx="1050058" cy="743299"/>
          </a:xfrm>
          <a:prstGeom prst="rect">
            <a:avLst/>
          </a:prstGeom>
        </p:spPr>
      </p:pic>
      <p:pic>
        <p:nvPicPr>
          <p:cNvPr id="2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765" y="3709775"/>
            <a:ext cx="1050058" cy="743299"/>
          </a:xfrm>
          <a:prstGeom prst="rect">
            <a:avLst/>
          </a:prstGeom>
        </p:spPr>
      </p:pic>
      <p:pic>
        <p:nvPicPr>
          <p:cNvPr id="28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25" y="3691649"/>
            <a:ext cx="1050058" cy="743299"/>
          </a:xfrm>
          <a:prstGeom prst="rect">
            <a:avLst/>
          </a:prstGeom>
        </p:spPr>
      </p:pic>
      <p:pic>
        <p:nvPicPr>
          <p:cNvPr id="1029" name="Picture 5" descr="C:\Users\User\AppData\Local\Microsoft\Windows\Temporary Internet Files\Content.IE5\J121WXXN\MC90032647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325" y="3720378"/>
            <a:ext cx="645627" cy="342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4" name="Group 33"/>
          <p:cNvGrpSpPr/>
          <p:nvPr/>
        </p:nvGrpSpPr>
        <p:grpSpPr>
          <a:xfrm>
            <a:off x="6965432" y="5046051"/>
            <a:ext cx="1021032" cy="577281"/>
            <a:chOff x="4716016" y="5380710"/>
            <a:chExt cx="2808312" cy="577281"/>
          </a:xfrm>
        </p:grpSpPr>
        <p:sp>
          <p:nvSpPr>
            <p:cNvPr id="35" name="Curved Down Arrow 34"/>
            <p:cNvSpPr/>
            <p:nvPr/>
          </p:nvSpPr>
          <p:spPr>
            <a:xfrm flipH="1" flipV="1">
              <a:off x="4716016" y="5381927"/>
              <a:ext cx="2808312" cy="576064"/>
            </a:xfrm>
            <a:prstGeom prst="curvedDownArrow">
              <a:avLst/>
            </a:prstGeom>
            <a:solidFill>
              <a:srgbClr val="0080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292079" y="5380710"/>
              <a:ext cx="1728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- 1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953994" y="5028184"/>
            <a:ext cx="1021032" cy="577281"/>
            <a:chOff x="4716016" y="5380710"/>
            <a:chExt cx="2808312" cy="577281"/>
          </a:xfrm>
        </p:grpSpPr>
        <p:sp>
          <p:nvSpPr>
            <p:cNvPr id="38" name="Curved Down Arrow 37"/>
            <p:cNvSpPr/>
            <p:nvPr/>
          </p:nvSpPr>
          <p:spPr>
            <a:xfrm flipH="1" flipV="1">
              <a:off x="4716016" y="5381927"/>
              <a:ext cx="2808312" cy="576064"/>
            </a:xfrm>
            <a:prstGeom prst="curvedDownArrow">
              <a:avLst/>
            </a:prstGeom>
            <a:solidFill>
              <a:srgbClr val="0080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292079" y="5380710"/>
              <a:ext cx="1728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- 1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932962" y="5029401"/>
            <a:ext cx="1021032" cy="577281"/>
            <a:chOff x="4716016" y="5380710"/>
            <a:chExt cx="2808312" cy="577281"/>
          </a:xfrm>
        </p:grpSpPr>
        <p:sp>
          <p:nvSpPr>
            <p:cNvPr id="41" name="Curved Down Arrow 40"/>
            <p:cNvSpPr/>
            <p:nvPr/>
          </p:nvSpPr>
          <p:spPr>
            <a:xfrm flipH="1" flipV="1">
              <a:off x="4716016" y="5381927"/>
              <a:ext cx="2808312" cy="576064"/>
            </a:xfrm>
            <a:prstGeom prst="curvedDownArrow">
              <a:avLst/>
            </a:prstGeom>
            <a:solidFill>
              <a:srgbClr val="0080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292079" y="5380710"/>
              <a:ext cx="1728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- 1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911930" y="5021449"/>
            <a:ext cx="1021032" cy="577281"/>
            <a:chOff x="4716016" y="5380710"/>
            <a:chExt cx="2808312" cy="577281"/>
          </a:xfrm>
        </p:grpSpPr>
        <p:sp>
          <p:nvSpPr>
            <p:cNvPr id="44" name="Curved Down Arrow 43"/>
            <p:cNvSpPr/>
            <p:nvPr/>
          </p:nvSpPr>
          <p:spPr>
            <a:xfrm flipH="1" flipV="1">
              <a:off x="4716016" y="5381927"/>
              <a:ext cx="2808312" cy="576064"/>
            </a:xfrm>
            <a:prstGeom prst="curvedDownArrow">
              <a:avLst/>
            </a:prstGeom>
            <a:solidFill>
              <a:srgbClr val="0080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292079" y="5380710"/>
              <a:ext cx="1728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- 1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981364" y="5010909"/>
            <a:ext cx="1021032" cy="577281"/>
            <a:chOff x="4716016" y="5380710"/>
            <a:chExt cx="2808312" cy="577281"/>
          </a:xfrm>
        </p:grpSpPr>
        <p:sp>
          <p:nvSpPr>
            <p:cNvPr id="47" name="Curved Down Arrow 46"/>
            <p:cNvSpPr/>
            <p:nvPr/>
          </p:nvSpPr>
          <p:spPr>
            <a:xfrm flipH="1" flipV="1">
              <a:off x="4716016" y="5381927"/>
              <a:ext cx="2808312" cy="576064"/>
            </a:xfrm>
            <a:prstGeom prst="curvedDownArrow">
              <a:avLst/>
            </a:prstGeom>
            <a:solidFill>
              <a:srgbClr val="0080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292079" y="5380710"/>
              <a:ext cx="1728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- 1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748045" y="5659157"/>
            <a:ext cx="6302056" cy="994606"/>
            <a:chOff x="4716016" y="5381927"/>
            <a:chExt cx="2808312" cy="576064"/>
          </a:xfrm>
        </p:grpSpPr>
        <p:sp>
          <p:nvSpPr>
            <p:cNvPr id="50" name="Curved Down Arrow 49"/>
            <p:cNvSpPr/>
            <p:nvPr/>
          </p:nvSpPr>
          <p:spPr>
            <a:xfrm flipH="1" flipV="1">
              <a:off x="4716016" y="5381927"/>
              <a:ext cx="2808312" cy="576064"/>
            </a:xfrm>
            <a:prstGeom prst="curvedDownArrow">
              <a:avLst/>
            </a:prstGeom>
            <a:solidFill>
              <a:srgbClr val="0080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305198" y="5482785"/>
              <a:ext cx="1728192" cy="374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- 6</a:t>
              </a:r>
            </a:p>
          </p:txBody>
        </p:sp>
      </p:grpSp>
      <p:sp>
        <p:nvSpPr>
          <p:cNvPr id="8" name="Rounded Rectangular Callout 7"/>
          <p:cNvSpPr/>
          <p:nvPr/>
        </p:nvSpPr>
        <p:spPr>
          <a:xfrm>
            <a:off x="1331640" y="2492896"/>
            <a:ext cx="1649724" cy="864096"/>
          </a:xfrm>
          <a:prstGeom prst="wedgeRoundRectCallout">
            <a:avLst>
              <a:gd name="adj1" fmla="val 49804"/>
              <a:gd name="adj2" fmla="val 103463"/>
              <a:gd name="adj3" fmla="val 16667"/>
            </a:avLst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Gribbit</a:t>
            </a:r>
            <a:r>
              <a:rPr 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685416" y="260648"/>
            <a:ext cx="893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89519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33333E-6 C -0.0052 -0.01922 -0.00694 -0.03912 -0.01753 -0.05579 C -0.01944 -0.05903 -0.02239 -0.06412 -0.02569 -0.06598 C -0.03072 -0.06898 -0.04045 -0.0713 -0.04618 -0.07269 C -0.05572 -0.07223 -0.06527 -0.07199 -0.07465 -0.07107 C -0.08246 -0.07037 -0.08645 -0.06181 -0.09357 -0.05926 C -0.10104 -0.04746 -0.09809 -0.05255 -0.10312 -0.04398 C -0.1059 -0.03912 -0.10642 -0.03334 -0.10937 -0.02871 C -0.10989 -0.01412 -0.1085 0.00092 -0.11111 0.01527 C -0.1125 0.02384 -0.11163 -0.00162 -0.1125 -0.00996 C -0.11388 -0.02246 -0.11632 -0.04861 -0.13142 -0.05255 C -0.14166 -0.0551 -0.13576 -0.05371 -0.14913 -0.05579 C -0.16562 -0.05463 -0.17569 -0.05648 -0.18871 -0.04746 C -0.19062 -0.04398 -0.19288 -0.04074 -0.19496 -0.03727 C -0.196 -0.03565 -0.19809 -0.03218 -0.19809 -0.03195 C -0.20086 -0.02292 -0.20156 -0.01366 -0.20434 -0.00486 C -0.20486 0.00023 -0.2059 0.01527 -0.2059 0.01018 C -0.2059 -0.01297 -0.20138 -0.02732 -0.21388 -0.04746 C -0.2177 -0.05371 -0.21857 -0.05695 -0.225 -0.05926 C -0.22656 -0.06088 -0.22743 -0.06412 -0.22968 -0.06436 C -0.24757 -0.06644 -0.27152 -0.06065 -0.2868 -0.04908 C -0.29166 -0.04514 -0.29774 -0.0338 -0.29774 -0.03357 C -0.29843 -0.03218 -0.2993 -0.03056 -0.29947 -0.02871 C -0.30034 -0.01922 -0.29895 -0.00926 -0.30104 3.33333E-6 C -0.30191 0.00439 -0.30225 -0.00903 -0.3026 -0.01343 C -0.30329 -0.0213 -0.30329 -0.0294 -0.30416 -0.03727 C -0.3059 -0.05486 -0.32152 -0.05903 -0.3342 -0.06598 C -0.35277 -0.06459 -0.35954 -0.06343 -0.37534 -0.05741 C -0.37951 -0.05116 -0.3809 -0.04422 -0.38333 -0.03727 C -0.38402 -0.03542 -0.38559 -0.03403 -0.38645 -0.03218 C -0.38958 -0.02523 -0.39114 -0.01574 -0.39288 -0.00834 C -0.39548 -0.01644 -0.39635 -0.025 -0.40069 -0.03218 C -0.40503 -0.04607 -0.41927 -0.05301 -0.43072 -0.05926 C -0.43229 -0.06019 -0.43368 -0.06181 -0.43541 -0.0625 C -0.43871 -0.06412 -0.44513 -0.06598 -0.44513 -0.06574 C -0.4592 -0.06366 -0.45729 -0.06598 -0.46562 -0.05255 C -0.46666 -0.05093 -0.46805 -0.04931 -0.46875 -0.04746 C -0.4717 -0.03912 -0.46996 -0.04398 -0.47343 -0.03218 C -0.47395 -0.03056 -0.475 -0.02709 -0.475 -0.02686 C -0.47621 -0.01852 -0.47795 -0.01158 -0.47968 -0.00324 C -0.4802 0.00185 -0.47725 0.00972 -0.48142 0.0118 C -0.48524 0.01389 -0.48246 0.00277 -0.48316 -0.00162 C -0.48454 -0.00973 -0.48645 -0.02523 -0.49097 -0.03218 C -0.49531 -0.03912 -0.50642 -0.04954 -0.51302 -0.05417 C -0.51892 -0.05834 -0.53177 -0.05996 -0.53836 -0.06088 C -0.55069 -0.05996 -0.56284 -0.06158 -0.57309 -0.05417 C -0.5743 -0.05255 -0.57517 -0.05047 -0.57638 -0.04908 C -0.57777 -0.04769 -0.58003 -0.04723 -0.58125 -0.04561 C -0.58454 -0.04098 -0.58489 -0.02871 -0.58593 -0.02361 C -0.5875 -0.01528 -0.58871 -0.00602 -0.59218 0.00185 C -0.59305 0.0037 -0.59496 0.00486 -0.59531 0.00694 C -0.596 0.01319 -0.59531 0.01944 -0.59531 0.02569 " pathEditMode="relative" rAng="0" ptsTypes="fffffffffffffffffffffffffffffffffffffffffffffffffffA">
                                      <p:cBhvr>
                                        <p:cTn id="6" dur="1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809" y="-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500"/>
                            </p:stCondLst>
                            <p:childTnLst>
                              <p:par>
                                <p:cTn id="3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83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Comic Sans MS</vt:lpstr>
      <vt:lpstr>Office Theme</vt:lpstr>
      <vt:lpstr>Counting back in 1s</vt:lpstr>
      <vt:lpstr>3 – 2 = </vt:lpstr>
      <vt:lpstr>3 – 2 = </vt:lpstr>
      <vt:lpstr>3 – 2 = 1</vt:lpstr>
      <vt:lpstr>10 – 6 =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Counting back in 1s</dc:title>
  <dc:creator>User</dc:creator>
  <cp:lastModifiedBy>bcallaghan629</cp:lastModifiedBy>
  <cp:revision>9</cp:revision>
  <dcterms:created xsi:type="dcterms:W3CDTF">2014-11-16T11:45:29Z</dcterms:created>
  <dcterms:modified xsi:type="dcterms:W3CDTF">2020-04-30T10:24:56Z</dcterms:modified>
</cp:coreProperties>
</file>