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347" r:id="rId10"/>
    <p:sldId id="265" r:id="rId11"/>
    <p:sldId id="266" r:id="rId12"/>
    <p:sldId id="267" r:id="rId13"/>
    <p:sldId id="348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349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350" r:id="rId34"/>
    <p:sldId id="286" r:id="rId35"/>
    <p:sldId id="287" r:id="rId36"/>
    <p:sldId id="288" r:id="rId37"/>
    <p:sldId id="289" r:id="rId38"/>
    <p:sldId id="290" r:id="rId39"/>
    <p:sldId id="351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52" r:id="rId56"/>
    <p:sldId id="306" r:id="rId57"/>
    <p:sldId id="307" r:id="rId58"/>
    <p:sldId id="308" r:id="rId59"/>
    <p:sldId id="309" r:id="rId60"/>
    <p:sldId id="310" r:id="rId61"/>
    <p:sldId id="311" r:id="rId62"/>
    <p:sldId id="312" r:id="rId63"/>
    <p:sldId id="313" r:id="rId64"/>
    <p:sldId id="314" r:id="rId65"/>
    <p:sldId id="315" r:id="rId66"/>
    <p:sldId id="316" r:id="rId67"/>
    <p:sldId id="317" r:id="rId68"/>
    <p:sldId id="318" r:id="rId69"/>
    <p:sldId id="319" r:id="rId70"/>
    <p:sldId id="320" r:id="rId71"/>
    <p:sldId id="321" r:id="rId72"/>
    <p:sldId id="322" r:id="rId73"/>
    <p:sldId id="323" r:id="rId74"/>
    <p:sldId id="324" r:id="rId75"/>
    <p:sldId id="353" r:id="rId76"/>
    <p:sldId id="326" r:id="rId77"/>
    <p:sldId id="327" r:id="rId78"/>
    <p:sldId id="328" r:id="rId79"/>
    <p:sldId id="329" r:id="rId80"/>
    <p:sldId id="325" r:id="rId81"/>
    <p:sldId id="330" r:id="rId82"/>
    <p:sldId id="331" r:id="rId83"/>
    <p:sldId id="332" r:id="rId84"/>
    <p:sldId id="333" r:id="rId85"/>
    <p:sldId id="334" r:id="rId86"/>
    <p:sldId id="335" r:id="rId87"/>
    <p:sldId id="336" r:id="rId88"/>
    <p:sldId id="337" r:id="rId89"/>
    <p:sldId id="338" r:id="rId90"/>
    <p:sldId id="339" r:id="rId91"/>
    <p:sldId id="340" r:id="rId92"/>
    <p:sldId id="341" r:id="rId93"/>
    <p:sldId id="342" r:id="rId94"/>
    <p:sldId id="343" r:id="rId95"/>
    <p:sldId id="344" r:id="rId96"/>
    <p:sldId id="345" r:id="rId9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viewProps" Target="viewProps.xml"/><Relationship Id="rId10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presProps" Target="presProps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AF69-A611-483A-99D6-FDCA11FA09F7}" type="datetimeFigureOut">
              <a:rPr lang="en-GB" smtClean="0"/>
              <a:t>24/05/2020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84EA-C25A-4273-B8E5-40323DCB82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2726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AF69-A611-483A-99D6-FDCA11FA09F7}" type="datetimeFigureOut">
              <a:rPr lang="en-GB" smtClean="0"/>
              <a:t>24/05/2020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84EA-C25A-4273-B8E5-40323DCB82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7553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AF69-A611-483A-99D6-FDCA11FA09F7}" type="datetimeFigureOut">
              <a:rPr lang="en-GB" smtClean="0"/>
              <a:t>24/05/2020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84EA-C25A-4273-B8E5-40323DCB824E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71916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AF69-A611-483A-99D6-FDCA11FA09F7}" type="datetimeFigureOut">
              <a:rPr lang="en-GB" smtClean="0"/>
              <a:t>24/05/2020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84EA-C25A-4273-B8E5-40323DCB82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42627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AF69-A611-483A-99D6-FDCA11FA09F7}" type="datetimeFigureOut">
              <a:rPr lang="en-GB" smtClean="0"/>
              <a:t>24/05/2020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84EA-C25A-4273-B8E5-40323DCB824E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667620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AF69-A611-483A-99D6-FDCA11FA09F7}" type="datetimeFigureOut">
              <a:rPr lang="en-GB" smtClean="0"/>
              <a:t>24/05/2020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84EA-C25A-4273-B8E5-40323DCB82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11997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AF69-A611-483A-99D6-FDCA11FA09F7}" type="datetimeFigureOut">
              <a:rPr lang="en-GB" smtClean="0"/>
              <a:t>24/05/2020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84EA-C25A-4273-B8E5-40323DCB82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93993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AF69-A611-483A-99D6-FDCA11FA09F7}" type="datetimeFigureOut">
              <a:rPr lang="en-GB" smtClean="0"/>
              <a:t>24/05/2020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84EA-C25A-4273-B8E5-40323DCB82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4249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AF69-A611-483A-99D6-FDCA11FA09F7}" type="datetimeFigureOut">
              <a:rPr lang="en-GB" smtClean="0"/>
              <a:t>24/05/2020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84EA-C25A-4273-B8E5-40323DCB82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4394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AF69-A611-483A-99D6-FDCA11FA09F7}" type="datetimeFigureOut">
              <a:rPr lang="en-GB" smtClean="0"/>
              <a:t>24/05/2020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84EA-C25A-4273-B8E5-40323DCB82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2937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AF69-A611-483A-99D6-FDCA11FA09F7}" type="datetimeFigureOut">
              <a:rPr lang="en-GB" smtClean="0"/>
              <a:t>24/05/2020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84EA-C25A-4273-B8E5-40323DCB82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418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AF69-A611-483A-99D6-FDCA11FA09F7}" type="datetimeFigureOut">
              <a:rPr lang="en-GB" smtClean="0"/>
              <a:t>24/05/2020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84EA-C25A-4273-B8E5-40323DCB82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4652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AF69-A611-483A-99D6-FDCA11FA09F7}" type="datetimeFigureOut">
              <a:rPr lang="en-GB" smtClean="0"/>
              <a:t>24/05/2020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84EA-C25A-4273-B8E5-40323DCB82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7653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AF69-A611-483A-99D6-FDCA11FA09F7}" type="datetimeFigureOut">
              <a:rPr lang="en-GB" smtClean="0"/>
              <a:t>24/05/2020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84EA-C25A-4273-B8E5-40323DCB82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9602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AF69-A611-483A-99D6-FDCA11FA09F7}" type="datetimeFigureOut">
              <a:rPr lang="en-GB" smtClean="0"/>
              <a:t>24/05/2020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84EA-C25A-4273-B8E5-40323DCB82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1640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AF69-A611-483A-99D6-FDCA11FA09F7}" type="datetimeFigureOut">
              <a:rPr lang="en-GB" smtClean="0"/>
              <a:t>24/05/2020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84EA-C25A-4273-B8E5-40323DCB82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1605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39AF69-A611-483A-99D6-FDCA11FA09F7}" type="datetimeFigureOut">
              <a:rPr lang="en-GB" smtClean="0"/>
              <a:t>24/05/2020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83884EA-C25A-4273-B8E5-40323DCB82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531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ADFFC45-3DC9-4433-926F-043E879D9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5F26A87-0610-435F-AA13-BD658385C9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267230" y="-8468"/>
            <a:ext cx="4763558" cy="6866467"/>
            <a:chOff x="67175" y="-8467"/>
            <a:chExt cx="4763558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6321436-5AAD-4FB6-BB0D-316D4540E8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448300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94B0BD33-3D46-4F43-947A-825DFEF610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67175" y="3681413"/>
              <a:ext cx="4763558" cy="3176587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92E26C27-E1F5-47DC-9F83-469D196C5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58764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95F944E7-2B4E-4AE2-B4DB-846FF8AE0B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0730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FF14952D-390F-46CC-B302-73DDD9C41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9621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867CDE55-B22A-40D0-882A-9452919EE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11788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8C409231-C942-4808-B529-DAC32A7DB0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448954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31FBC22-8FF2-4798-8BBF-C482910F7C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7335" y="1282701"/>
            <a:ext cx="5096060" cy="4307148"/>
          </a:xfrm>
        </p:spPr>
        <p:txBody>
          <a:bodyPr anchor="ctr">
            <a:normAutofit fontScale="90000"/>
          </a:bodyPr>
          <a:lstStyle/>
          <a:p>
            <a:pPr algn="l"/>
            <a:r>
              <a:rPr lang="en-GB" dirty="0"/>
              <a:t>Read Write Inc.</a:t>
            </a:r>
            <a:br>
              <a:rPr lang="en-GB" dirty="0"/>
            </a:br>
            <a:br>
              <a:rPr lang="en-GB" u="sng" dirty="0"/>
            </a:br>
            <a:r>
              <a:rPr lang="en-GB" u="sng" dirty="0"/>
              <a:t>Red Words</a:t>
            </a:r>
            <a:br>
              <a:rPr lang="en-GB" u="sng" dirty="0"/>
            </a:br>
            <a:br>
              <a:rPr lang="en-GB" u="sng" dirty="0"/>
            </a:br>
            <a:r>
              <a:rPr lang="en-GB" sz="2400" dirty="0"/>
              <a:t>Red words are words children cannot sound out and need to learn off by heart. </a:t>
            </a:r>
            <a:br>
              <a:rPr lang="en-GB" sz="2400" dirty="0"/>
            </a:br>
            <a:br>
              <a:rPr lang="en-GB" dirty="0"/>
            </a:br>
            <a:endParaRPr lang="en-GB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69370F01-B8C9-4CE4-824C-92B2792E6E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36497" y="-8468"/>
            <a:ext cx="5074930" cy="6866468"/>
          </a:xfrm>
          <a:custGeom>
            <a:avLst/>
            <a:gdLst>
              <a:gd name="connsiteX0" fmla="*/ 0 w 5074930"/>
              <a:gd name="connsiteY0" fmla="*/ 0 h 6858000"/>
              <a:gd name="connsiteX1" fmla="*/ 1249825 w 5074930"/>
              <a:gd name="connsiteY1" fmla="*/ 0 h 6858000"/>
              <a:gd name="connsiteX2" fmla="*/ 1249825 w 5074930"/>
              <a:gd name="connsiteY2" fmla="*/ 8457 h 6858000"/>
              <a:gd name="connsiteX3" fmla="*/ 5074930 w 5074930"/>
              <a:gd name="connsiteY3" fmla="*/ 8457 h 6858000"/>
              <a:gd name="connsiteX4" fmla="*/ 5074930 w 5074930"/>
              <a:gd name="connsiteY4" fmla="*/ 6858000 h 6858000"/>
              <a:gd name="connsiteX5" fmla="*/ 1249825 w 5074930"/>
              <a:gd name="connsiteY5" fmla="*/ 6858000 h 6858000"/>
              <a:gd name="connsiteX6" fmla="*/ 1109383 w 507493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74930" h="6858000">
                <a:moveTo>
                  <a:pt x="0" y="0"/>
                </a:moveTo>
                <a:lnTo>
                  <a:pt x="1249825" y="0"/>
                </a:lnTo>
                <a:lnTo>
                  <a:pt x="1249825" y="8457"/>
                </a:lnTo>
                <a:lnTo>
                  <a:pt x="5074930" y="8457"/>
                </a:lnTo>
                <a:lnTo>
                  <a:pt x="5074930" y="6858000"/>
                </a:lnTo>
                <a:lnTo>
                  <a:pt x="1249825" y="6858000"/>
                </a:lnTo>
                <a:lnTo>
                  <a:pt x="1109383" y="6858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92ABF8-168D-4200-8623-04767A0693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21120" y="2510119"/>
            <a:ext cx="3602567" cy="1829292"/>
          </a:xfrm>
        </p:spPr>
        <p:txBody>
          <a:bodyPr anchor="ctr">
            <a:normAutofit/>
          </a:bodyPr>
          <a:lstStyle/>
          <a:p>
            <a:pPr algn="l"/>
            <a:r>
              <a:rPr lang="en-GB" sz="3600" dirty="0">
                <a:solidFill>
                  <a:schemeClr val="bg1"/>
                </a:solidFill>
              </a:rPr>
              <a:t>Remember, you can’t Fred a Red.</a:t>
            </a:r>
          </a:p>
        </p:txBody>
      </p:sp>
    </p:spTree>
    <p:extLst>
      <p:ext uri="{BB962C8B-B14F-4D97-AF65-F5344CB8AC3E}">
        <p14:creationId xmlns:p14="http://schemas.microsoft.com/office/powerpoint/2010/main" val="21097901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your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91952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said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25944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you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44897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26508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be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75414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are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99337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to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93661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6986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go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74543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baby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077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put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10242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paint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1693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269480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all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05376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like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77694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I’ve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16053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want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27822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call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56422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we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278240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her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12898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she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5718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the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469439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washing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45823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some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657031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so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820792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125521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what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02875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they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096874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do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837660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want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243450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old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857777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4473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928304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saw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08512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they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537776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watches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761660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school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129182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small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651778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their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442745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tall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132734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brother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598516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were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579648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one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8528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no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90118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I’m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427912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any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32480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where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58197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fall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94526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wall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480090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7259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does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184369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other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025589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two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174911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there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3345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of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64086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could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304570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ball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097479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would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471494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water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3660856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wash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970700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anyone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724709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over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1075240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who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419559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wasn’t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7920609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through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6497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my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4293657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once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8618986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son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2309774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whole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207477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could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1791583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people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0430160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4433721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should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904250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many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291376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 mother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3469403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above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10298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he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0590177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father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3584917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bought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0811103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whole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2946339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great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3676851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someone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5484372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another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3179420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walk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3552566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here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4155057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caught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3615565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worse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4606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9890365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talk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9483312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thought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4014007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other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6290407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love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6675039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wear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9493282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everyone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7396275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walk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282656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125</Words>
  <Application>Microsoft Office PowerPoint</Application>
  <PresentationFormat>Widescreen</PresentationFormat>
  <Paragraphs>90</Paragraphs>
  <Slides>96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96</vt:i4>
      </vt:variant>
    </vt:vector>
  </HeadingPairs>
  <TitlesOfParts>
    <vt:vector size="100" baseType="lpstr">
      <vt:lpstr>Arial</vt:lpstr>
      <vt:lpstr>Trebuchet MS</vt:lpstr>
      <vt:lpstr>Wingdings 3</vt:lpstr>
      <vt:lpstr>Facet</vt:lpstr>
      <vt:lpstr>Read Write Inc.  Red Words  Red words are words children cannot sound out and need to learn off by heart.   </vt:lpstr>
      <vt:lpstr>put</vt:lpstr>
      <vt:lpstr>the</vt:lpstr>
      <vt:lpstr>I</vt:lpstr>
      <vt:lpstr>no</vt:lpstr>
      <vt:lpstr>of</vt:lpstr>
      <vt:lpstr>my</vt:lpstr>
      <vt:lpstr>he</vt:lpstr>
      <vt:lpstr>PowerPoint Presentation</vt:lpstr>
      <vt:lpstr>your</vt:lpstr>
      <vt:lpstr>said</vt:lpstr>
      <vt:lpstr>you</vt:lpstr>
      <vt:lpstr>PowerPoint Presentation</vt:lpstr>
      <vt:lpstr>be</vt:lpstr>
      <vt:lpstr>are</vt:lpstr>
      <vt:lpstr>to</vt:lpstr>
      <vt:lpstr>me</vt:lpstr>
      <vt:lpstr>go</vt:lpstr>
      <vt:lpstr>baby</vt:lpstr>
      <vt:lpstr>paint</vt:lpstr>
      <vt:lpstr>PowerPoint Presentation</vt:lpstr>
      <vt:lpstr>all</vt:lpstr>
      <vt:lpstr>like</vt:lpstr>
      <vt:lpstr>I’ve</vt:lpstr>
      <vt:lpstr>want</vt:lpstr>
      <vt:lpstr>call</vt:lpstr>
      <vt:lpstr>we</vt:lpstr>
      <vt:lpstr>her</vt:lpstr>
      <vt:lpstr>she</vt:lpstr>
      <vt:lpstr>washing</vt:lpstr>
      <vt:lpstr>some</vt:lpstr>
      <vt:lpstr>so</vt:lpstr>
      <vt:lpstr>PowerPoint Presentation</vt:lpstr>
      <vt:lpstr>what</vt:lpstr>
      <vt:lpstr>they</vt:lpstr>
      <vt:lpstr>do</vt:lpstr>
      <vt:lpstr>want</vt:lpstr>
      <vt:lpstr>old</vt:lpstr>
      <vt:lpstr>PowerPoint Presentation</vt:lpstr>
      <vt:lpstr>saw</vt:lpstr>
      <vt:lpstr>they</vt:lpstr>
      <vt:lpstr>watches</vt:lpstr>
      <vt:lpstr>school</vt:lpstr>
      <vt:lpstr>small</vt:lpstr>
      <vt:lpstr>their</vt:lpstr>
      <vt:lpstr>tall</vt:lpstr>
      <vt:lpstr>brother</vt:lpstr>
      <vt:lpstr>were</vt:lpstr>
      <vt:lpstr>one</vt:lpstr>
      <vt:lpstr>I’m</vt:lpstr>
      <vt:lpstr>any</vt:lpstr>
      <vt:lpstr>where</vt:lpstr>
      <vt:lpstr>fall</vt:lpstr>
      <vt:lpstr>wall</vt:lpstr>
      <vt:lpstr>PowerPoint Presentation</vt:lpstr>
      <vt:lpstr>does</vt:lpstr>
      <vt:lpstr>other</vt:lpstr>
      <vt:lpstr>two</vt:lpstr>
      <vt:lpstr>there</vt:lpstr>
      <vt:lpstr>could</vt:lpstr>
      <vt:lpstr>ball</vt:lpstr>
      <vt:lpstr>would</vt:lpstr>
      <vt:lpstr>water</vt:lpstr>
      <vt:lpstr>wash</vt:lpstr>
      <vt:lpstr>anyone</vt:lpstr>
      <vt:lpstr>over</vt:lpstr>
      <vt:lpstr>who</vt:lpstr>
      <vt:lpstr>wasn’t</vt:lpstr>
      <vt:lpstr>through</vt:lpstr>
      <vt:lpstr>once</vt:lpstr>
      <vt:lpstr>son</vt:lpstr>
      <vt:lpstr>whole</vt:lpstr>
      <vt:lpstr>could</vt:lpstr>
      <vt:lpstr>people</vt:lpstr>
      <vt:lpstr>PowerPoint Presentation</vt:lpstr>
      <vt:lpstr>should</vt:lpstr>
      <vt:lpstr>many</vt:lpstr>
      <vt:lpstr> mother</vt:lpstr>
      <vt:lpstr>above</vt:lpstr>
      <vt:lpstr>father</vt:lpstr>
      <vt:lpstr>bought</vt:lpstr>
      <vt:lpstr>whole</vt:lpstr>
      <vt:lpstr>great</vt:lpstr>
      <vt:lpstr>someone</vt:lpstr>
      <vt:lpstr>another</vt:lpstr>
      <vt:lpstr>walk</vt:lpstr>
      <vt:lpstr>here</vt:lpstr>
      <vt:lpstr>caught</vt:lpstr>
      <vt:lpstr>worse</vt:lpstr>
      <vt:lpstr>talk</vt:lpstr>
      <vt:lpstr>thought</vt:lpstr>
      <vt:lpstr>other</vt:lpstr>
      <vt:lpstr>love</vt:lpstr>
      <vt:lpstr>wear</vt:lpstr>
      <vt:lpstr>everyone</vt:lpstr>
      <vt:lpstr>walk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 Write Inc.  Red Words  Red words are words children cannot sound out and need to learn off by heart.</dc:title>
  <dc:creator>emackay689</dc:creator>
  <cp:lastModifiedBy>Mr Corrie</cp:lastModifiedBy>
  <cp:revision>4</cp:revision>
  <dcterms:created xsi:type="dcterms:W3CDTF">2020-04-29T08:40:37Z</dcterms:created>
  <dcterms:modified xsi:type="dcterms:W3CDTF">2020-05-24T13:43:29Z</dcterms:modified>
</cp:coreProperties>
</file>