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8" r:id="rId5"/>
    <p:sldId id="260" r:id="rId6"/>
    <p:sldId id="263" r:id="rId7"/>
    <p:sldId id="264"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8F5"/>
    <a:srgbClr val="934BC9"/>
    <a:srgbClr val="D3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2F7C-2141-4F49-98A7-479C45EC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61E123-0B27-48B0-891B-28664C729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8AE72-00E5-4112-9A09-2AC157A847AA}"/>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A122E3EB-89C0-4996-8016-7C891B291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EF735-11F8-4B0C-ABAB-7F984500E7A7}"/>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9013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573C-7164-40BF-B942-FE33E5B5F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CBF23-AB6D-4814-AF1D-36110048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AA6271-6C4E-4D22-8F1B-374588C4BE26}"/>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654BB6C9-1BA4-42A1-98FB-BFBC32D38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DE6-3CD2-4CDE-9198-DD1CD3F623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15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D732A-A05B-41E1-8FA1-8CCEE076E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5861A-022E-4B49-8BBA-6672A8CD5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713-13EE-4313-B89E-85F7C2F53D54}"/>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862D325D-A19B-444A-9B83-91C737E7F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E48C4-16FE-4144-8C0C-FC0E79663764}"/>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13113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0F4F-EDDA-4335-BD50-7DBDA198B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2C3C-5B76-4C19-8D2C-A2CA7AAC9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F9FA-BEB0-447A-BB28-6970C205BF27}"/>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ABA8D933-511D-4296-9811-604261D5C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E14C-FFE7-41DB-AFFD-B3184EDD8C13}"/>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8172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122E-AEF4-4386-9F4C-2D269D83D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69EA85-AD7E-4984-9463-50D738548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7704-9540-44FC-94D7-BD36FDDA3DC3}"/>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1DA2C06A-138B-440B-A584-54757777A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C9DFA-573B-407E-AAE0-626553B8F1E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97055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1FA-ADEF-45DB-8F39-4CC3B06792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0E4F9F-BC3B-4620-9F50-9C6F7748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8B5C4-A62F-4954-8721-C88A3F0E8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F01AA9-BC53-4BC2-B8B2-369DAE2D8FFF}"/>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6" name="Footer Placeholder 5">
            <a:extLst>
              <a:ext uri="{FF2B5EF4-FFF2-40B4-BE49-F238E27FC236}">
                <a16:creationId xmlns:a16="http://schemas.microsoft.com/office/drawing/2014/main" id="{D237D323-E150-4CE5-B5F1-B043C92D6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314BF-2F07-4168-83B4-656141A4BC19}"/>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5007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35DA-7279-4ED7-9943-395224FDB0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C7147-F854-44EC-8FF7-9DC1A822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EDFEA-7311-457D-8AA2-496CBAB0B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B868-F896-470E-A727-182F5D6B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03003-1E6A-450B-8F35-B29EAE27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C2F88-3495-4778-898C-E764605D97B9}"/>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8" name="Footer Placeholder 7">
            <a:extLst>
              <a:ext uri="{FF2B5EF4-FFF2-40B4-BE49-F238E27FC236}">
                <a16:creationId xmlns:a16="http://schemas.microsoft.com/office/drawing/2014/main" id="{64375E7E-8EBF-44CE-A7CD-788499372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41BD9E-A0FC-4B3E-9A80-F611283B9B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04434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4A69-7614-4CC8-90BA-269C78B5E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4CBFC-85AB-46E9-92AA-AE8359B7814B}"/>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4" name="Footer Placeholder 3">
            <a:extLst>
              <a:ext uri="{FF2B5EF4-FFF2-40B4-BE49-F238E27FC236}">
                <a16:creationId xmlns:a16="http://schemas.microsoft.com/office/drawing/2014/main" id="{D8D22DB9-23BC-4EEA-B5E5-891AE7684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4C510-7B7F-433A-B26B-C47CDC43069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41344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B247-D010-4834-A785-F10A501382BD}"/>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3" name="Footer Placeholder 2">
            <a:extLst>
              <a:ext uri="{FF2B5EF4-FFF2-40B4-BE49-F238E27FC236}">
                <a16:creationId xmlns:a16="http://schemas.microsoft.com/office/drawing/2014/main" id="{C42EBF0F-2E2D-4F2D-B3E2-871B0D16E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233F0-031D-49B4-A3F7-F1DF9558BB6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27148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A33-9A59-4758-941D-9417B1548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3F7869-F0CD-4C82-8225-E9B6BA9B0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64C7B-CCC3-4F60-8581-6D53E7A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6C80-3104-4702-AF10-E10BC54FF366}"/>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6" name="Footer Placeholder 5">
            <a:extLst>
              <a:ext uri="{FF2B5EF4-FFF2-40B4-BE49-F238E27FC236}">
                <a16:creationId xmlns:a16="http://schemas.microsoft.com/office/drawing/2014/main" id="{FF311AED-75B0-4BB9-8762-69E2E3934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64B0C-2AD0-4453-A6DD-177681960720}"/>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6183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86B7-CBC3-4D53-9644-C244509C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67F8EE-2D54-4678-A7A9-3BF3ABCDE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5AC2C-C67E-4F03-9517-89688A41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23B-A17B-4EF6-BAD7-6946B1E8F64C}"/>
              </a:ext>
            </a:extLst>
          </p:cNvPr>
          <p:cNvSpPr>
            <a:spLocks noGrp="1"/>
          </p:cNvSpPr>
          <p:nvPr>
            <p:ph type="dt" sz="half" idx="10"/>
          </p:nvPr>
        </p:nvSpPr>
        <p:spPr/>
        <p:txBody>
          <a:bodyPr/>
          <a:lstStyle/>
          <a:p>
            <a:fld id="{6FD686C7-D41C-446B-90C0-8B2047F0B84B}" type="datetimeFigureOut">
              <a:rPr lang="en-GB" smtClean="0"/>
              <a:t>25/02/2021</a:t>
            </a:fld>
            <a:endParaRPr lang="en-GB"/>
          </a:p>
        </p:txBody>
      </p:sp>
      <p:sp>
        <p:nvSpPr>
          <p:cNvPr id="6" name="Footer Placeholder 5">
            <a:extLst>
              <a:ext uri="{FF2B5EF4-FFF2-40B4-BE49-F238E27FC236}">
                <a16:creationId xmlns:a16="http://schemas.microsoft.com/office/drawing/2014/main" id="{98EDC773-6328-4C1A-8724-2237E470F9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BFF97-8436-4C06-82E1-054FF5701F95}"/>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115572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beach-calm-clouds-cloudy-37827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B9556-CD93-421C-BEBE-B5FFDFC78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93B17-28D0-43B1-8A9B-354EEF9D7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9949A1-47A9-4F23-8A71-A6D098795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86C7-D41C-446B-90C0-8B2047F0B84B}" type="datetimeFigureOut">
              <a:rPr lang="en-GB" smtClean="0"/>
              <a:t>25/02/2021</a:t>
            </a:fld>
            <a:endParaRPr lang="en-GB"/>
          </a:p>
        </p:txBody>
      </p:sp>
      <p:sp>
        <p:nvSpPr>
          <p:cNvPr id="5" name="Footer Placeholder 4">
            <a:extLst>
              <a:ext uri="{FF2B5EF4-FFF2-40B4-BE49-F238E27FC236}">
                <a16:creationId xmlns:a16="http://schemas.microsoft.com/office/drawing/2014/main" id="{0E594DBF-934A-4DBF-AAC1-B34E5A6BC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A1EEA7-314F-4751-A14E-224CD79E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12C4-99E6-428B-B7E1-80034C67C80F}" type="slidenum">
              <a:rPr lang="en-GB" smtClean="0"/>
              <a:t>‹#›</a:t>
            </a:fld>
            <a:endParaRPr lang="en-GB"/>
          </a:p>
        </p:txBody>
      </p:sp>
    </p:spTree>
    <p:extLst>
      <p:ext uri="{BB962C8B-B14F-4D97-AF65-F5344CB8AC3E}">
        <p14:creationId xmlns:p14="http://schemas.microsoft.com/office/powerpoint/2010/main" val="128754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fracme.blogspot.com/2014_10_01_archive.htm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www.pngall.com/bible-pn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6.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hyperlink" Target="https://en.wikipedia.org/wiki/File:Love_Heart_SVG.svg" TargetMode="External"/><Relationship Id="rId5" Type="http://schemas.openxmlformats.org/officeDocument/2006/relationships/image" Target="../media/image1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F57-1B94-4AB8-B274-81904AB14DED}"/>
              </a:ext>
            </a:extLst>
          </p:cNvPr>
          <p:cNvSpPr>
            <a:spLocks noGrp="1"/>
          </p:cNvSpPr>
          <p:nvPr>
            <p:ph type="ctrTitle"/>
          </p:nvPr>
        </p:nvSpPr>
        <p:spPr>
          <a:xfrm>
            <a:off x="1330014" y="138544"/>
            <a:ext cx="9144000" cy="2387600"/>
          </a:xfrm>
        </p:spPr>
        <p:txBody>
          <a:bodyPr>
            <a:noAutofit/>
          </a:bodyPr>
          <a:lstStyle/>
          <a:p>
            <a:r>
              <a:rPr lang="en-GB" sz="17900" dirty="0">
                <a:latin typeface="The Hand Black" panose="03070902030502020204" pitchFamily="66" charset="0"/>
              </a:rPr>
              <a:t>RERC</a:t>
            </a:r>
            <a:r>
              <a:rPr lang="en-GB" sz="21500" dirty="0">
                <a:latin typeface="The Hand Black" panose="03070902030502020204" pitchFamily="66" charset="0"/>
              </a:rPr>
              <a:t> </a:t>
            </a:r>
          </a:p>
        </p:txBody>
      </p:sp>
      <p:sp>
        <p:nvSpPr>
          <p:cNvPr id="3" name="Subtitle 2">
            <a:extLst>
              <a:ext uri="{FF2B5EF4-FFF2-40B4-BE49-F238E27FC236}">
                <a16:creationId xmlns:a16="http://schemas.microsoft.com/office/drawing/2014/main" id="{D3C07F90-2FD6-471F-8ADF-ADBFFCA488C8}"/>
              </a:ext>
            </a:extLst>
          </p:cNvPr>
          <p:cNvSpPr>
            <a:spLocks noGrp="1"/>
          </p:cNvSpPr>
          <p:nvPr>
            <p:ph type="subTitle" idx="1"/>
          </p:nvPr>
        </p:nvSpPr>
        <p:spPr>
          <a:xfrm>
            <a:off x="790501" y="2061741"/>
            <a:ext cx="10610999" cy="7678227"/>
          </a:xfrm>
        </p:spPr>
        <p:txBody>
          <a:bodyPr>
            <a:normAutofit/>
          </a:bodyPr>
          <a:lstStyle/>
          <a:p>
            <a:r>
              <a:rPr lang="en-GB" sz="3600" b="1" u="sng" dirty="0">
                <a:latin typeface="The Hand Extrablack" panose="03070A02030502020204" pitchFamily="66" charset="0"/>
              </a:rPr>
              <a:t>Learning Intention:</a:t>
            </a:r>
          </a:p>
          <a:p>
            <a:r>
              <a:rPr lang="en-GB" sz="3600" dirty="0">
                <a:latin typeface="The Hand Extrablack" panose="03070A02030502020204" pitchFamily="66" charset="0"/>
              </a:rPr>
              <a:t> To listen, understand and reflect on The Word of God.</a:t>
            </a:r>
          </a:p>
          <a:p>
            <a:r>
              <a:rPr lang="en-GB" sz="3600" dirty="0">
                <a:latin typeface="The Hand Extrablack" panose="03070A02030502020204" pitchFamily="66" charset="0"/>
              </a:rPr>
              <a:t>To write a message of love.</a:t>
            </a:r>
          </a:p>
          <a:p>
            <a:endParaRPr lang="en-GB" sz="2000" dirty="0">
              <a:latin typeface="The Hand Extrablack" panose="03070A02030502020204" pitchFamily="66" charset="0"/>
            </a:endParaRPr>
          </a:p>
          <a:p>
            <a:r>
              <a:rPr lang="en-GB" sz="3600" b="1" u="sng" dirty="0">
                <a:latin typeface="The Hand Extrablack" panose="03070A02030502020204" pitchFamily="66" charset="0"/>
              </a:rPr>
              <a:t>Success Criteria:</a:t>
            </a:r>
          </a:p>
          <a:p>
            <a:r>
              <a:rPr lang="en-GB" sz="3600" b="1" dirty="0">
                <a:latin typeface="The Hand Extrablack" panose="03070A02030502020204" pitchFamily="66" charset="0"/>
              </a:rPr>
              <a:t>Can I explain what love means to me?</a:t>
            </a:r>
          </a:p>
          <a:p>
            <a:r>
              <a:rPr lang="en-GB" sz="3600" b="1" dirty="0">
                <a:latin typeface="The Hand Extrablack" panose="03070A02030502020204" pitchFamily="66" charset="0"/>
              </a:rPr>
              <a:t>Can I share my love with someone special?</a:t>
            </a:r>
          </a:p>
          <a:p>
            <a:r>
              <a:rPr lang="en-GB" sz="3600" b="1" dirty="0">
                <a:latin typeface="The Hand Extrablack" panose="03070A02030502020204" pitchFamily="66" charset="0"/>
              </a:rPr>
              <a:t>Can I present my work neatly and make it clear to read?</a:t>
            </a:r>
          </a:p>
        </p:txBody>
      </p:sp>
      <p:pic>
        <p:nvPicPr>
          <p:cNvPr id="5" name="Picture 4" descr="A picture containing plant&#10;&#10;Description automatically generated">
            <a:extLst>
              <a:ext uri="{FF2B5EF4-FFF2-40B4-BE49-F238E27FC236}">
                <a16:creationId xmlns:a16="http://schemas.microsoft.com/office/drawing/2014/main" id="{30A33CFE-DC18-47EB-913D-61D4B7081C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9890531" y="2267606"/>
            <a:ext cx="1942910" cy="2387600"/>
          </a:xfrm>
          <a:prstGeom prst="rect">
            <a:avLst/>
          </a:prstGeom>
        </p:spPr>
      </p:pic>
      <p:pic>
        <p:nvPicPr>
          <p:cNvPr id="6" name="Picture 5" descr="A picture containing plant&#10;&#10;Description automatically generated">
            <a:extLst>
              <a:ext uri="{FF2B5EF4-FFF2-40B4-BE49-F238E27FC236}">
                <a16:creationId xmlns:a16="http://schemas.microsoft.com/office/drawing/2014/main" id="{68B89756-10A8-4C82-9E0C-D12C245119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0202" y="2150946"/>
            <a:ext cx="1942910" cy="2387600"/>
          </a:xfrm>
          <a:prstGeom prst="rect">
            <a:avLst/>
          </a:prstGeom>
        </p:spPr>
      </p:pic>
      <p:sp>
        <p:nvSpPr>
          <p:cNvPr id="7" name="Title 1">
            <a:extLst>
              <a:ext uri="{FF2B5EF4-FFF2-40B4-BE49-F238E27FC236}">
                <a16:creationId xmlns:a16="http://schemas.microsoft.com/office/drawing/2014/main" id="{0793144C-D7C4-417F-8BA2-0BD082EECD8E}"/>
              </a:ext>
            </a:extLst>
          </p:cNvPr>
          <p:cNvSpPr txBox="1">
            <a:spLocks/>
          </p:cNvSpPr>
          <p:nvPr/>
        </p:nvSpPr>
        <p:spPr>
          <a:xfrm>
            <a:off x="0" y="1126479"/>
            <a:ext cx="3023315" cy="10244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u="sng" dirty="0">
                <a:latin typeface="The Hand Black" panose="03070902030502020204" pitchFamily="66" charset="0"/>
              </a:rPr>
              <a:t>Monday 8</a:t>
            </a:r>
            <a:r>
              <a:rPr lang="en-GB" sz="6600" u="sng" baseline="30000" dirty="0">
                <a:latin typeface="The Hand Black" panose="03070902030502020204" pitchFamily="66" charset="0"/>
              </a:rPr>
              <a:t>th</a:t>
            </a:r>
            <a:r>
              <a:rPr lang="en-GB" sz="6600" u="sng" dirty="0">
                <a:latin typeface="The Hand Black" panose="03070902030502020204" pitchFamily="66" charset="0"/>
              </a:rPr>
              <a:t> March</a:t>
            </a:r>
          </a:p>
        </p:txBody>
      </p:sp>
      <p:pic>
        <p:nvPicPr>
          <p:cNvPr id="4" name="Video 3">
            <a:hlinkClick r:id="" action="ppaction://media"/>
            <a:extLst>
              <a:ext uri="{FF2B5EF4-FFF2-40B4-BE49-F238E27FC236}">
                <a16:creationId xmlns:a16="http://schemas.microsoft.com/office/drawing/2014/main" id="{35AAFD98-2433-4212-A5C0-F1C2CB7AFC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679950933"/>
      </p:ext>
    </p:extLst>
  </p:cSld>
  <p:clrMapOvr>
    <a:masterClrMapping/>
  </p:clrMapOvr>
  <mc:AlternateContent xmlns:mc="http://schemas.openxmlformats.org/markup-compatibility/2006">
    <mc:Choice xmlns:p14="http://schemas.microsoft.com/office/powerpoint/2010/main" Requires="p14">
      <p:transition spd="slow" p14:dur="2000" advTm="66559"/>
    </mc:Choice>
    <mc:Fallback>
      <p:transition spd="slow" advTm="6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2F569F-B2D7-4974-A207-7FBD0DF01E24}"/>
              </a:ext>
            </a:extLst>
          </p:cNvPr>
          <p:cNvSpPr txBox="1"/>
          <p:nvPr/>
        </p:nvSpPr>
        <p:spPr>
          <a:xfrm>
            <a:off x="2660647" y="305068"/>
            <a:ext cx="9531353" cy="6247864"/>
          </a:xfrm>
          <a:custGeom>
            <a:avLst/>
            <a:gdLst>
              <a:gd name="connsiteX0" fmla="*/ 0 w 9531353"/>
              <a:gd name="connsiteY0" fmla="*/ 0 h 6247864"/>
              <a:gd name="connsiteX1" fmla="*/ 585497 w 9531353"/>
              <a:gd name="connsiteY1" fmla="*/ 0 h 6247864"/>
              <a:gd name="connsiteX2" fmla="*/ 1361622 w 9531353"/>
              <a:gd name="connsiteY2" fmla="*/ 0 h 6247864"/>
              <a:gd name="connsiteX3" fmla="*/ 1947119 w 9531353"/>
              <a:gd name="connsiteY3" fmla="*/ 0 h 6247864"/>
              <a:gd name="connsiteX4" fmla="*/ 2437303 w 9531353"/>
              <a:gd name="connsiteY4" fmla="*/ 0 h 6247864"/>
              <a:gd name="connsiteX5" fmla="*/ 3213428 w 9531353"/>
              <a:gd name="connsiteY5" fmla="*/ 0 h 6247864"/>
              <a:gd name="connsiteX6" fmla="*/ 4084866 w 9531353"/>
              <a:gd name="connsiteY6" fmla="*/ 0 h 6247864"/>
              <a:gd name="connsiteX7" fmla="*/ 4575049 w 9531353"/>
              <a:gd name="connsiteY7" fmla="*/ 0 h 6247864"/>
              <a:gd name="connsiteX8" fmla="*/ 5255860 w 9531353"/>
              <a:gd name="connsiteY8" fmla="*/ 0 h 6247864"/>
              <a:gd name="connsiteX9" fmla="*/ 5936671 w 9531353"/>
              <a:gd name="connsiteY9" fmla="*/ 0 h 6247864"/>
              <a:gd name="connsiteX10" fmla="*/ 6522169 w 9531353"/>
              <a:gd name="connsiteY10" fmla="*/ 0 h 6247864"/>
              <a:gd name="connsiteX11" fmla="*/ 6917039 w 9531353"/>
              <a:gd name="connsiteY11" fmla="*/ 0 h 6247864"/>
              <a:gd name="connsiteX12" fmla="*/ 7693163 w 9531353"/>
              <a:gd name="connsiteY12" fmla="*/ 0 h 6247864"/>
              <a:gd name="connsiteX13" fmla="*/ 8278661 w 9531353"/>
              <a:gd name="connsiteY13" fmla="*/ 0 h 6247864"/>
              <a:gd name="connsiteX14" fmla="*/ 8768845 w 9531353"/>
              <a:gd name="connsiteY14" fmla="*/ 0 h 6247864"/>
              <a:gd name="connsiteX15" fmla="*/ 9531353 w 9531353"/>
              <a:gd name="connsiteY15" fmla="*/ 0 h 6247864"/>
              <a:gd name="connsiteX16" fmla="*/ 9531353 w 9531353"/>
              <a:gd name="connsiteY16" fmla="*/ 694207 h 6247864"/>
              <a:gd name="connsiteX17" fmla="*/ 9531353 w 9531353"/>
              <a:gd name="connsiteY17" fmla="*/ 1200978 h 6247864"/>
              <a:gd name="connsiteX18" fmla="*/ 9531353 w 9531353"/>
              <a:gd name="connsiteY18" fmla="*/ 1832707 h 6247864"/>
              <a:gd name="connsiteX19" fmla="*/ 9531353 w 9531353"/>
              <a:gd name="connsiteY19" fmla="*/ 2401957 h 6247864"/>
              <a:gd name="connsiteX20" fmla="*/ 9531353 w 9531353"/>
              <a:gd name="connsiteY20" fmla="*/ 3096164 h 6247864"/>
              <a:gd name="connsiteX21" fmla="*/ 9531353 w 9531353"/>
              <a:gd name="connsiteY21" fmla="*/ 3602935 h 6247864"/>
              <a:gd name="connsiteX22" fmla="*/ 9531353 w 9531353"/>
              <a:gd name="connsiteY22" fmla="*/ 4422099 h 6247864"/>
              <a:gd name="connsiteX23" fmla="*/ 9531353 w 9531353"/>
              <a:gd name="connsiteY23" fmla="*/ 5178785 h 6247864"/>
              <a:gd name="connsiteX24" fmla="*/ 9531353 w 9531353"/>
              <a:gd name="connsiteY24" fmla="*/ 6247864 h 6247864"/>
              <a:gd name="connsiteX25" fmla="*/ 8659915 w 9531353"/>
              <a:gd name="connsiteY25" fmla="*/ 6247864 h 6247864"/>
              <a:gd name="connsiteX26" fmla="*/ 7979104 w 9531353"/>
              <a:gd name="connsiteY26" fmla="*/ 6247864 h 6247864"/>
              <a:gd name="connsiteX27" fmla="*/ 7107666 w 9531353"/>
              <a:gd name="connsiteY27" fmla="*/ 6247864 h 6247864"/>
              <a:gd name="connsiteX28" fmla="*/ 6712796 w 9531353"/>
              <a:gd name="connsiteY28" fmla="*/ 6247864 h 6247864"/>
              <a:gd name="connsiteX29" fmla="*/ 6127298 w 9531353"/>
              <a:gd name="connsiteY29" fmla="*/ 6247864 h 6247864"/>
              <a:gd name="connsiteX30" fmla="*/ 5446487 w 9531353"/>
              <a:gd name="connsiteY30" fmla="*/ 6247864 h 6247864"/>
              <a:gd name="connsiteX31" fmla="*/ 4670363 w 9531353"/>
              <a:gd name="connsiteY31" fmla="*/ 6247864 h 6247864"/>
              <a:gd name="connsiteX32" fmla="*/ 4084866 w 9531353"/>
              <a:gd name="connsiteY32" fmla="*/ 6247864 h 6247864"/>
              <a:gd name="connsiteX33" fmla="*/ 3404055 w 9531353"/>
              <a:gd name="connsiteY33" fmla="*/ 6247864 h 6247864"/>
              <a:gd name="connsiteX34" fmla="*/ 2532617 w 9531353"/>
              <a:gd name="connsiteY34" fmla="*/ 6247864 h 6247864"/>
              <a:gd name="connsiteX35" fmla="*/ 1947119 w 9531353"/>
              <a:gd name="connsiteY35" fmla="*/ 6247864 h 6247864"/>
              <a:gd name="connsiteX36" fmla="*/ 1266308 w 9531353"/>
              <a:gd name="connsiteY36" fmla="*/ 6247864 h 6247864"/>
              <a:gd name="connsiteX37" fmla="*/ 776124 w 9531353"/>
              <a:gd name="connsiteY37" fmla="*/ 6247864 h 6247864"/>
              <a:gd name="connsiteX38" fmla="*/ 0 w 9531353"/>
              <a:gd name="connsiteY38" fmla="*/ 6247864 h 6247864"/>
              <a:gd name="connsiteX39" fmla="*/ 0 w 9531353"/>
              <a:gd name="connsiteY39" fmla="*/ 5741093 h 6247864"/>
              <a:gd name="connsiteX40" fmla="*/ 0 w 9531353"/>
              <a:gd name="connsiteY40" fmla="*/ 4984407 h 6247864"/>
              <a:gd name="connsiteX41" fmla="*/ 0 w 9531353"/>
              <a:gd name="connsiteY41" fmla="*/ 4290200 h 6247864"/>
              <a:gd name="connsiteX42" fmla="*/ 0 w 9531353"/>
              <a:gd name="connsiteY42" fmla="*/ 3471036 h 6247864"/>
              <a:gd name="connsiteX43" fmla="*/ 0 w 9531353"/>
              <a:gd name="connsiteY43" fmla="*/ 2651871 h 6247864"/>
              <a:gd name="connsiteX44" fmla="*/ 0 w 9531353"/>
              <a:gd name="connsiteY44" fmla="*/ 1895185 h 6247864"/>
              <a:gd name="connsiteX45" fmla="*/ 0 w 9531353"/>
              <a:gd name="connsiteY45" fmla="*/ 1325936 h 6247864"/>
              <a:gd name="connsiteX46" fmla="*/ 0 w 9531353"/>
              <a:gd name="connsiteY46" fmla="*/ 819164 h 6247864"/>
              <a:gd name="connsiteX47" fmla="*/ 0 w 9531353"/>
              <a:gd name="connsiteY47" fmla="*/ 0 h 624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31353" h="6247864" fill="none" extrusionOk="0">
                <a:moveTo>
                  <a:pt x="0" y="0"/>
                </a:moveTo>
                <a:cubicBezTo>
                  <a:pt x="277785" y="-9108"/>
                  <a:pt x="394189" y="-9481"/>
                  <a:pt x="585497" y="0"/>
                </a:cubicBezTo>
                <a:cubicBezTo>
                  <a:pt x="776805" y="9481"/>
                  <a:pt x="1065050" y="-31104"/>
                  <a:pt x="1361622" y="0"/>
                </a:cubicBezTo>
                <a:cubicBezTo>
                  <a:pt x="1658195" y="31104"/>
                  <a:pt x="1708402" y="9782"/>
                  <a:pt x="1947119" y="0"/>
                </a:cubicBezTo>
                <a:cubicBezTo>
                  <a:pt x="2185836" y="-9782"/>
                  <a:pt x="2298555" y="8045"/>
                  <a:pt x="2437303" y="0"/>
                </a:cubicBezTo>
                <a:cubicBezTo>
                  <a:pt x="2576051" y="-8045"/>
                  <a:pt x="2851821" y="-17039"/>
                  <a:pt x="3213428" y="0"/>
                </a:cubicBezTo>
                <a:cubicBezTo>
                  <a:pt x="3575035" y="17039"/>
                  <a:pt x="3858308" y="-21015"/>
                  <a:pt x="4084866" y="0"/>
                </a:cubicBezTo>
                <a:cubicBezTo>
                  <a:pt x="4311424" y="21015"/>
                  <a:pt x="4462846" y="-10053"/>
                  <a:pt x="4575049" y="0"/>
                </a:cubicBezTo>
                <a:cubicBezTo>
                  <a:pt x="4687252" y="10053"/>
                  <a:pt x="5029918" y="3522"/>
                  <a:pt x="5255860" y="0"/>
                </a:cubicBezTo>
                <a:cubicBezTo>
                  <a:pt x="5481802" y="-3522"/>
                  <a:pt x="5714680" y="12046"/>
                  <a:pt x="5936671" y="0"/>
                </a:cubicBezTo>
                <a:cubicBezTo>
                  <a:pt x="6158662" y="-12046"/>
                  <a:pt x="6280388" y="-26069"/>
                  <a:pt x="6522169" y="0"/>
                </a:cubicBezTo>
                <a:cubicBezTo>
                  <a:pt x="6763950" y="26069"/>
                  <a:pt x="6757896" y="-16188"/>
                  <a:pt x="6917039" y="0"/>
                </a:cubicBezTo>
                <a:cubicBezTo>
                  <a:pt x="7076182" y="16188"/>
                  <a:pt x="7445628" y="35636"/>
                  <a:pt x="7693163" y="0"/>
                </a:cubicBezTo>
                <a:cubicBezTo>
                  <a:pt x="7940698" y="-35636"/>
                  <a:pt x="8129658" y="-17835"/>
                  <a:pt x="8278661" y="0"/>
                </a:cubicBezTo>
                <a:cubicBezTo>
                  <a:pt x="8427664" y="17835"/>
                  <a:pt x="8573930" y="-22334"/>
                  <a:pt x="8768845" y="0"/>
                </a:cubicBezTo>
                <a:cubicBezTo>
                  <a:pt x="8963760" y="22334"/>
                  <a:pt x="9328262" y="14444"/>
                  <a:pt x="9531353" y="0"/>
                </a:cubicBezTo>
                <a:cubicBezTo>
                  <a:pt x="9498056" y="191008"/>
                  <a:pt x="9532112" y="361417"/>
                  <a:pt x="9531353" y="694207"/>
                </a:cubicBezTo>
                <a:cubicBezTo>
                  <a:pt x="9530594" y="1026997"/>
                  <a:pt x="9513301" y="980127"/>
                  <a:pt x="9531353" y="1200978"/>
                </a:cubicBezTo>
                <a:cubicBezTo>
                  <a:pt x="9549405" y="1421829"/>
                  <a:pt x="9558946" y="1622528"/>
                  <a:pt x="9531353" y="1832707"/>
                </a:cubicBezTo>
                <a:cubicBezTo>
                  <a:pt x="9503760" y="2042886"/>
                  <a:pt x="9510169" y="2216097"/>
                  <a:pt x="9531353" y="2401957"/>
                </a:cubicBezTo>
                <a:cubicBezTo>
                  <a:pt x="9552538" y="2587817"/>
                  <a:pt x="9519132" y="2901125"/>
                  <a:pt x="9531353" y="3096164"/>
                </a:cubicBezTo>
                <a:cubicBezTo>
                  <a:pt x="9543574" y="3291203"/>
                  <a:pt x="9548002" y="3462003"/>
                  <a:pt x="9531353" y="3602935"/>
                </a:cubicBezTo>
                <a:cubicBezTo>
                  <a:pt x="9514704" y="3743867"/>
                  <a:pt x="9509494" y="4053295"/>
                  <a:pt x="9531353" y="4422099"/>
                </a:cubicBezTo>
                <a:cubicBezTo>
                  <a:pt x="9553212" y="4790903"/>
                  <a:pt x="9506585" y="4875513"/>
                  <a:pt x="9531353" y="5178785"/>
                </a:cubicBezTo>
                <a:cubicBezTo>
                  <a:pt x="9556121" y="5482057"/>
                  <a:pt x="9583708" y="5908379"/>
                  <a:pt x="9531353" y="6247864"/>
                </a:cubicBezTo>
                <a:cubicBezTo>
                  <a:pt x="9263018" y="6220391"/>
                  <a:pt x="8929247" y="6271074"/>
                  <a:pt x="8659915" y="6247864"/>
                </a:cubicBezTo>
                <a:cubicBezTo>
                  <a:pt x="8390583" y="6224654"/>
                  <a:pt x="8122458" y="6254970"/>
                  <a:pt x="7979104" y="6247864"/>
                </a:cubicBezTo>
                <a:cubicBezTo>
                  <a:pt x="7835750" y="6240758"/>
                  <a:pt x="7426301" y="6281919"/>
                  <a:pt x="7107666" y="6247864"/>
                </a:cubicBezTo>
                <a:cubicBezTo>
                  <a:pt x="6789031" y="6213809"/>
                  <a:pt x="6869278" y="6259747"/>
                  <a:pt x="6712796" y="6247864"/>
                </a:cubicBezTo>
                <a:cubicBezTo>
                  <a:pt x="6556314" y="6235982"/>
                  <a:pt x="6386504" y="6224404"/>
                  <a:pt x="6127298" y="6247864"/>
                </a:cubicBezTo>
                <a:cubicBezTo>
                  <a:pt x="5868092" y="6271324"/>
                  <a:pt x="5781714" y="6256778"/>
                  <a:pt x="5446487" y="6247864"/>
                </a:cubicBezTo>
                <a:cubicBezTo>
                  <a:pt x="5111260" y="6238950"/>
                  <a:pt x="5012724" y="6226956"/>
                  <a:pt x="4670363" y="6247864"/>
                </a:cubicBezTo>
                <a:cubicBezTo>
                  <a:pt x="4328002" y="6268772"/>
                  <a:pt x="4267445" y="6273244"/>
                  <a:pt x="4084866" y="6247864"/>
                </a:cubicBezTo>
                <a:cubicBezTo>
                  <a:pt x="3902287" y="6222484"/>
                  <a:pt x="3541014" y="6252776"/>
                  <a:pt x="3404055" y="6247864"/>
                </a:cubicBezTo>
                <a:cubicBezTo>
                  <a:pt x="3267096" y="6242952"/>
                  <a:pt x="2707311" y="6271875"/>
                  <a:pt x="2532617" y="6247864"/>
                </a:cubicBezTo>
                <a:cubicBezTo>
                  <a:pt x="2357923" y="6223853"/>
                  <a:pt x="2192320" y="6237182"/>
                  <a:pt x="1947119" y="6247864"/>
                </a:cubicBezTo>
                <a:cubicBezTo>
                  <a:pt x="1701918" y="6258546"/>
                  <a:pt x="1537422" y="6278285"/>
                  <a:pt x="1266308" y="6247864"/>
                </a:cubicBezTo>
                <a:cubicBezTo>
                  <a:pt x="995194" y="6217443"/>
                  <a:pt x="998841" y="6267675"/>
                  <a:pt x="776124" y="6247864"/>
                </a:cubicBezTo>
                <a:cubicBezTo>
                  <a:pt x="553407" y="6228053"/>
                  <a:pt x="171680" y="6224767"/>
                  <a:pt x="0" y="6247864"/>
                </a:cubicBezTo>
                <a:cubicBezTo>
                  <a:pt x="14597" y="6011418"/>
                  <a:pt x="20132" y="5916403"/>
                  <a:pt x="0" y="5741093"/>
                </a:cubicBezTo>
                <a:cubicBezTo>
                  <a:pt x="-20132" y="5565783"/>
                  <a:pt x="24510" y="5160720"/>
                  <a:pt x="0" y="4984407"/>
                </a:cubicBezTo>
                <a:cubicBezTo>
                  <a:pt x="-24510" y="4808094"/>
                  <a:pt x="7127" y="4552497"/>
                  <a:pt x="0" y="4290200"/>
                </a:cubicBezTo>
                <a:cubicBezTo>
                  <a:pt x="-7127" y="4027903"/>
                  <a:pt x="-34615" y="3748017"/>
                  <a:pt x="0" y="3471036"/>
                </a:cubicBezTo>
                <a:cubicBezTo>
                  <a:pt x="34615" y="3194055"/>
                  <a:pt x="14312" y="2862419"/>
                  <a:pt x="0" y="2651871"/>
                </a:cubicBezTo>
                <a:cubicBezTo>
                  <a:pt x="-14312" y="2441324"/>
                  <a:pt x="19530" y="2157958"/>
                  <a:pt x="0" y="1895185"/>
                </a:cubicBezTo>
                <a:cubicBezTo>
                  <a:pt x="-19530" y="1632412"/>
                  <a:pt x="-23761" y="1510102"/>
                  <a:pt x="0" y="1325936"/>
                </a:cubicBezTo>
                <a:cubicBezTo>
                  <a:pt x="23761" y="1141770"/>
                  <a:pt x="4122" y="934525"/>
                  <a:pt x="0" y="819164"/>
                </a:cubicBezTo>
                <a:cubicBezTo>
                  <a:pt x="-4122" y="703803"/>
                  <a:pt x="27532" y="302970"/>
                  <a:pt x="0" y="0"/>
                </a:cubicBezTo>
                <a:close/>
              </a:path>
              <a:path w="9531353" h="6247864" stroke="0" extrusionOk="0">
                <a:moveTo>
                  <a:pt x="0" y="0"/>
                </a:moveTo>
                <a:cubicBezTo>
                  <a:pt x="146604" y="-24319"/>
                  <a:pt x="452450" y="-23077"/>
                  <a:pt x="585497" y="0"/>
                </a:cubicBezTo>
                <a:cubicBezTo>
                  <a:pt x="718544" y="23077"/>
                  <a:pt x="1079740" y="-2110"/>
                  <a:pt x="1456935" y="0"/>
                </a:cubicBezTo>
                <a:cubicBezTo>
                  <a:pt x="1834130" y="2110"/>
                  <a:pt x="2026474" y="-37733"/>
                  <a:pt x="2328373" y="0"/>
                </a:cubicBezTo>
                <a:cubicBezTo>
                  <a:pt x="2630272" y="37733"/>
                  <a:pt x="2729082" y="-23677"/>
                  <a:pt x="3009184" y="0"/>
                </a:cubicBezTo>
                <a:cubicBezTo>
                  <a:pt x="3289286" y="23677"/>
                  <a:pt x="3382119" y="-25102"/>
                  <a:pt x="3594682" y="0"/>
                </a:cubicBezTo>
                <a:cubicBezTo>
                  <a:pt x="3807245" y="25102"/>
                  <a:pt x="4133168" y="-23703"/>
                  <a:pt x="4370806" y="0"/>
                </a:cubicBezTo>
                <a:cubicBezTo>
                  <a:pt x="4608444" y="23703"/>
                  <a:pt x="4725511" y="2318"/>
                  <a:pt x="4860990" y="0"/>
                </a:cubicBezTo>
                <a:cubicBezTo>
                  <a:pt x="4996469" y="-2318"/>
                  <a:pt x="5099389" y="-18997"/>
                  <a:pt x="5255860" y="0"/>
                </a:cubicBezTo>
                <a:cubicBezTo>
                  <a:pt x="5412331" y="18997"/>
                  <a:pt x="5513531" y="14057"/>
                  <a:pt x="5650731" y="0"/>
                </a:cubicBezTo>
                <a:cubicBezTo>
                  <a:pt x="5787931" y="-14057"/>
                  <a:pt x="6234210" y="15236"/>
                  <a:pt x="6522169" y="0"/>
                </a:cubicBezTo>
                <a:cubicBezTo>
                  <a:pt x="6810128" y="-15236"/>
                  <a:pt x="6720534" y="-18154"/>
                  <a:pt x="6917039" y="0"/>
                </a:cubicBezTo>
                <a:cubicBezTo>
                  <a:pt x="7113544" y="18154"/>
                  <a:pt x="7423420" y="-17202"/>
                  <a:pt x="7597850" y="0"/>
                </a:cubicBezTo>
                <a:cubicBezTo>
                  <a:pt x="7772280" y="17202"/>
                  <a:pt x="7887558" y="6079"/>
                  <a:pt x="8088034" y="0"/>
                </a:cubicBezTo>
                <a:cubicBezTo>
                  <a:pt x="8288510" y="-6079"/>
                  <a:pt x="8882088" y="-31639"/>
                  <a:pt x="9531353" y="0"/>
                </a:cubicBezTo>
                <a:cubicBezTo>
                  <a:pt x="9498701" y="213983"/>
                  <a:pt x="9568465" y="447339"/>
                  <a:pt x="9531353" y="819164"/>
                </a:cubicBezTo>
                <a:cubicBezTo>
                  <a:pt x="9494241" y="1190989"/>
                  <a:pt x="9565146" y="1360177"/>
                  <a:pt x="9531353" y="1513372"/>
                </a:cubicBezTo>
                <a:cubicBezTo>
                  <a:pt x="9497560" y="1666567"/>
                  <a:pt x="9561108" y="1907126"/>
                  <a:pt x="9531353" y="2207579"/>
                </a:cubicBezTo>
                <a:cubicBezTo>
                  <a:pt x="9501598" y="2508032"/>
                  <a:pt x="9544783" y="2764031"/>
                  <a:pt x="9531353" y="3026743"/>
                </a:cubicBezTo>
                <a:cubicBezTo>
                  <a:pt x="9517923" y="3289455"/>
                  <a:pt x="9530391" y="3458072"/>
                  <a:pt x="9531353" y="3595993"/>
                </a:cubicBezTo>
                <a:cubicBezTo>
                  <a:pt x="9532316" y="3733914"/>
                  <a:pt x="9550733" y="3991492"/>
                  <a:pt x="9531353" y="4352679"/>
                </a:cubicBezTo>
                <a:cubicBezTo>
                  <a:pt x="9511973" y="4713866"/>
                  <a:pt x="9555327" y="4873269"/>
                  <a:pt x="9531353" y="5109364"/>
                </a:cubicBezTo>
                <a:cubicBezTo>
                  <a:pt x="9507379" y="5345460"/>
                  <a:pt x="9531268" y="5403662"/>
                  <a:pt x="9531353" y="5616136"/>
                </a:cubicBezTo>
                <a:cubicBezTo>
                  <a:pt x="9531438" y="5828610"/>
                  <a:pt x="9511454" y="5969000"/>
                  <a:pt x="9531353" y="6247864"/>
                </a:cubicBezTo>
                <a:cubicBezTo>
                  <a:pt x="9340368" y="6243060"/>
                  <a:pt x="9288577" y="6244259"/>
                  <a:pt x="9136483" y="6247864"/>
                </a:cubicBezTo>
                <a:cubicBezTo>
                  <a:pt x="8984389" y="6251470"/>
                  <a:pt x="8871078" y="6238627"/>
                  <a:pt x="8646299" y="6247864"/>
                </a:cubicBezTo>
                <a:cubicBezTo>
                  <a:pt x="8421520" y="6257101"/>
                  <a:pt x="8436167" y="6244860"/>
                  <a:pt x="8251428" y="6247864"/>
                </a:cubicBezTo>
                <a:cubicBezTo>
                  <a:pt x="8066689" y="6250868"/>
                  <a:pt x="7728448" y="6218424"/>
                  <a:pt x="7379990" y="6247864"/>
                </a:cubicBezTo>
                <a:cubicBezTo>
                  <a:pt x="7031532" y="6277304"/>
                  <a:pt x="7055289" y="6252653"/>
                  <a:pt x="6889807" y="6247864"/>
                </a:cubicBezTo>
                <a:cubicBezTo>
                  <a:pt x="6724325" y="6243075"/>
                  <a:pt x="6525240" y="6219467"/>
                  <a:pt x="6208996" y="6247864"/>
                </a:cubicBezTo>
                <a:cubicBezTo>
                  <a:pt x="5892752" y="6276261"/>
                  <a:pt x="5886896" y="6229117"/>
                  <a:pt x="5718812" y="6247864"/>
                </a:cubicBezTo>
                <a:cubicBezTo>
                  <a:pt x="5550728" y="6266611"/>
                  <a:pt x="5302060" y="6223939"/>
                  <a:pt x="5133314" y="6247864"/>
                </a:cubicBezTo>
                <a:cubicBezTo>
                  <a:pt x="4964568" y="6271789"/>
                  <a:pt x="4790490" y="6271248"/>
                  <a:pt x="4643131" y="6247864"/>
                </a:cubicBezTo>
                <a:cubicBezTo>
                  <a:pt x="4495772" y="6224480"/>
                  <a:pt x="4211134" y="6241009"/>
                  <a:pt x="3962320" y="6247864"/>
                </a:cubicBezTo>
                <a:cubicBezTo>
                  <a:pt x="3713506" y="6254719"/>
                  <a:pt x="3423754" y="6230243"/>
                  <a:pt x="3281509" y="6247864"/>
                </a:cubicBezTo>
                <a:cubicBezTo>
                  <a:pt x="3139264" y="6265485"/>
                  <a:pt x="2744893" y="6212497"/>
                  <a:pt x="2505384" y="6247864"/>
                </a:cubicBezTo>
                <a:cubicBezTo>
                  <a:pt x="2265876" y="6283231"/>
                  <a:pt x="2231103" y="6255350"/>
                  <a:pt x="2110514" y="6247864"/>
                </a:cubicBezTo>
                <a:cubicBezTo>
                  <a:pt x="1989925" y="6240379"/>
                  <a:pt x="1804421" y="6248696"/>
                  <a:pt x="1620330" y="6247864"/>
                </a:cubicBezTo>
                <a:cubicBezTo>
                  <a:pt x="1436239" y="6247032"/>
                  <a:pt x="1152101" y="6275636"/>
                  <a:pt x="1034833" y="6247864"/>
                </a:cubicBezTo>
                <a:cubicBezTo>
                  <a:pt x="917565" y="6220092"/>
                  <a:pt x="410004" y="6209830"/>
                  <a:pt x="0" y="6247864"/>
                </a:cubicBezTo>
                <a:cubicBezTo>
                  <a:pt x="1279" y="6137403"/>
                  <a:pt x="-4347" y="5960212"/>
                  <a:pt x="0" y="5741093"/>
                </a:cubicBezTo>
                <a:cubicBezTo>
                  <a:pt x="4347" y="5521974"/>
                  <a:pt x="6621" y="5421503"/>
                  <a:pt x="0" y="5171843"/>
                </a:cubicBezTo>
                <a:cubicBezTo>
                  <a:pt x="-6621" y="4922183"/>
                  <a:pt x="20925" y="4608132"/>
                  <a:pt x="0" y="4352679"/>
                </a:cubicBezTo>
                <a:cubicBezTo>
                  <a:pt x="-20925" y="4097226"/>
                  <a:pt x="-18029" y="4002602"/>
                  <a:pt x="0" y="3845907"/>
                </a:cubicBezTo>
                <a:cubicBezTo>
                  <a:pt x="18029" y="3689212"/>
                  <a:pt x="-2811" y="3467024"/>
                  <a:pt x="0" y="3089222"/>
                </a:cubicBezTo>
                <a:cubicBezTo>
                  <a:pt x="2811" y="2711420"/>
                  <a:pt x="20247" y="2676846"/>
                  <a:pt x="0" y="2519972"/>
                </a:cubicBezTo>
                <a:cubicBezTo>
                  <a:pt x="-20247" y="2363098"/>
                  <a:pt x="18291" y="2165060"/>
                  <a:pt x="0" y="1825765"/>
                </a:cubicBezTo>
                <a:cubicBezTo>
                  <a:pt x="-18291" y="1486470"/>
                  <a:pt x="-19766" y="1500566"/>
                  <a:pt x="0" y="1318994"/>
                </a:cubicBezTo>
                <a:cubicBezTo>
                  <a:pt x="19766" y="1137422"/>
                  <a:pt x="-9600" y="932949"/>
                  <a:pt x="0" y="749744"/>
                </a:cubicBezTo>
                <a:cubicBezTo>
                  <a:pt x="9600" y="566539"/>
                  <a:pt x="-35557" y="225935"/>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4400" b="1" dirty="0">
                <a:latin typeface="The Hand Black" panose="03070902030502020204" pitchFamily="66" charset="0"/>
              </a:rPr>
              <a:t>This week’s Gospel comes from </a:t>
            </a:r>
            <a:r>
              <a:rPr lang="en-GB" sz="4800" b="1" u="sng" dirty="0">
                <a:latin typeface="Aharoni" panose="02010803020104030203" pitchFamily="2" charset="-79"/>
                <a:ea typeface="STHupo" panose="020B0503020204020204" pitchFamily="2" charset="-122"/>
                <a:cs typeface="Aharoni" panose="02010803020104030203" pitchFamily="2" charset="-79"/>
              </a:rPr>
              <a:t>John 3:14-21</a:t>
            </a:r>
          </a:p>
          <a:p>
            <a:r>
              <a:rPr lang="en-GB" sz="3200" dirty="0">
                <a:latin typeface="The Hand Black" panose="03070902030502020204" pitchFamily="66" charset="0"/>
              </a:rPr>
              <a:t>As Moses lifted up the bronze snake on a pole in the desert, in the same way the Son of Man must be lifted up, so that everyone who believes in him may have eternal life. For God loved the world so much that he gave his only Son, so that everyone who believes in him may not die but have eternal life. For God did not send his Son into the world to be its judge, but to be its saviour.</a:t>
            </a:r>
          </a:p>
          <a:p>
            <a:r>
              <a:rPr lang="en-GB" sz="3200" dirty="0">
                <a:latin typeface="The Hand Black" panose="03070902030502020204" pitchFamily="66" charset="0"/>
              </a:rPr>
              <a:t>Those who believe in the Son are not judged; but those who do not believe have already been judged, because they have not believed in God's only Son. This is how the judgment works: the light has come into the world, but people love the darkness rather than the light, because their deeds are evil. Those who do evil things hate the light and will not come to the light, because they do not want their evil deeds to be shown up. But those who do what is true come to the light in order that the light may show that what they did was in obedience to God.</a:t>
            </a:r>
          </a:p>
        </p:txBody>
      </p:sp>
      <p:pic>
        <p:nvPicPr>
          <p:cNvPr id="6" name="Picture 5" descr="A picture containing text&#10;&#10;Description automatically generated">
            <a:extLst>
              <a:ext uri="{FF2B5EF4-FFF2-40B4-BE49-F238E27FC236}">
                <a16:creationId xmlns:a16="http://schemas.microsoft.com/office/drawing/2014/main" id="{D8F46423-1FBF-41C6-88A2-5A4718D299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167" y="4101483"/>
            <a:ext cx="2692814" cy="2620108"/>
          </a:xfrm>
          <a:prstGeom prst="rect">
            <a:avLst/>
          </a:prstGeom>
        </p:spPr>
      </p:pic>
      <p:pic>
        <p:nvPicPr>
          <p:cNvPr id="5" name="Audio 4">
            <a:hlinkClick r:id="" action="ppaction://media"/>
            <a:extLst>
              <a:ext uri="{FF2B5EF4-FFF2-40B4-BE49-F238E27FC236}">
                <a16:creationId xmlns:a16="http://schemas.microsoft.com/office/drawing/2014/main" id="{9ED5FD5E-89A1-4BCA-ADFF-A6C4DA3A15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3164226"/>
      </p:ext>
    </p:extLst>
  </p:cSld>
  <p:clrMapOvr>
    <a:masterClrMapping/>
  </p:clrMapOvr>
  <mc:AlternateContent xmlns:mc="http://schemas.openxmlformats.org/markup-compatibility/2006">
    <mc:Choice xmlns:p14="http://schemas.microsoft.com/office/powerpoint/2010/main" Requires="p14">
      <p:transition spd="slow" p14:dur="2000" advTm="70683"/>
    </mc:Choice>
    <mc:Fallback>
      <p:transition spd="slow" advTm="7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EEB9D0-885B-44BC-8BC2-E30796721ECB}"/>
              </a:ext>
            </a:extLst>
          </p:cNvPr>
          <p:cNvSpPr txBox="1"/>
          <p:nvPr/>
        </p:nvSpPr>
        <p:spPr>
          <a:xfrm>
            <a:off x="232913" y="298618"/>
            <a:ext cx="11786808" cy="4401205"/>
          </a:xfrm>
          <a:custGeom>
            <a:avLst/>
            <a:gdLst>
              <a:gd name="connsiteX0" fmla="*/ 0 w 11786808"/>
              <a:gd name="connsiteY0" fmla="*/ 0 h 4401205"/>
              <a:gd name="connsiteX1" fmla="*/ 575474 w 11786808"/>
              <a:gd name="connsiteY1" fmla="*/ 0 h 4401205"/>
              <a:gd name="connsiteX2" fmla="*/ 1150947 w 11786808"/>
              <a:gd name="connsiteY2" fmla="*/ 0 h 4401205"/>
              <a:gd name="connsiteX3" fmla="*/ 1608553 w 11786808"/>
              <a:gd name="connsiteY3" fmla="*/ 0 h 4401205"/>
              <a:gd name="connsiteX4" fmla="*/ 2419762 w 11786808"/>
              <a:gd name="connsiteY4" fmla="*/ 0 h 4401205"/>
              <a:gd name="connsiteX5" fmla="*/ 3348840 w 11786808"/>
              <a:gd name="connsiteY5" fmla="*/ 0 h 4401205"/>
              <a:gd name="connsiteX6" fmla="*/ 3806446 w 11786808"/>
              <a:gd name="connsiteY6" fmla="*/ 0 h 4401205"/>
              <a:gd name="connsiteX7" fmla="*/ 4499787 w 11786808"/>
              <a:gd name="connsiteY7" fmla="*/ 0 h 4401205"/>
              <a:gd name="connsiteX8" fmla="*/ 5193129 w 11786808"/>
              <a:gd name="connsiteY8" fmla="*/ 0 h 4401205"/>
              <a:gd name="connsiteX9" fmla="*/ 5768603 w 11786808"/>
              <a:gd name="connsiteY9" fmla="*/ 0 h 4401205"/>
              <a:gd name="connsiteX10" fmla="*/ 6108340 w 11786808"/>
              <a:gd name="connsiteY10" fmla="*/ 0 h 4401205"/>
              <a:gd name="connsiteX11" fmla="*/ 6919550 w 11786808"/>
              <a:gd name="connsiteY11" fmla="*/ 0 h 4401205"/>
              <a:gd name="connsiteX12" fmla="*/ 7495023 w 11786808"/>
              <a:gd name="connsiteY12" fmla="*/ 0 h 4401205"/>
              <a:gd name="connsiteX13" fmla="*/ 7952629 w 11786808"/>
              <a:gd name="connsiteY13" fmla="*/ 0 h 4401205"/>
              <a:gd name="connsiteX14" fmla="*/ 8292366 w 11786808"/>
              <a:gd name="connsiteY14" fmla="*/ 0 h 4401205"/>
              <a:gd name="connsiteX15" fmla="*/ 8985708 w 11786808"/>
              <a:gd name="connsiteY15" fmla="*/ 0 h 4401205"/>
              <a:gd name="connsiteX16" fmla="*/ 9679049 w 11786808"/>
              <a:gd name="connsiteY16" fmla="*/ 0 h 4401205"/>
              <a:gd name="connsiteX17" fmla="*/ 10608127 w 11786808"/>
              <a:gd name="connsiteY17" fmla="*/ 0 h 4401205"/>
              <a:gd name="connsiteX18" fmla="*/ 11786808 w 11786808"/>
              <a:gd name="connsiteY18" fmla="*/ 0 h 4401205"/>
              <a:gd name="connsiteX19" fmla="*/ 11786808 w 11786808"/>
              <a:gd name="connsiteY19" fmla="*/ 716768 h 4401205"/>
              <a:gd name="connsiteX20" fmla="*/ 11786808 w 11786808"/>
              <a:gd name="connsiteY20" fmla="*/ 1213475 h 4401205"/>
              <a:gd name="connsiteX21" fmla="*/ 11786808 w 11786808"/>
              <a:gd name="connsiteY21" fmla="*/ 1930243 h 4401205"/>
              <a:gd name="connsiteX22" fmla="*/ 11786808 w 11786808"/>
              <a:gd name="connsiteY22" fmla="*/ 2602998 h 4401205"/>
              <a:gd name="connsiteX23" fmla="*/ 11786808 w 11786808"/>
              <a:gd name="connsiteY23" fmla="*/ 3187730 h 4401205"/>
              <a:gd name="connsiteX24" fmla="*/ 11786808 w 11786808"/>
              <a:gd name="connsiteY24" fmla="*/ 4401205 h 4401205"/>
              <a:gd name="connsiteX25" fmla="*/ 11329203 w 11786808"/>
              <a:gd name="connsiteY25" fmla="*/ 4401205 h 4401205"/>
              <a:gd name="connsiteX26" fmla="*/ 10400125 w 11786808"/>
              <a:gd name="connsiteY26" fmla="*/ 4401205 h 4401205"/>
              <a:gd name="connsiteX27" fmla="*/ 10060387 w 11786808"/>
              <a:gd name="connsiteY27" fmla="*/ 4401205 h 4401205"/>
              <a:gd name="connsiteX28" fmla="*/ 9484914 w 11786808"/>
              <a:gd name="connsiteY28" fmla="*/ 4401205 h 4401205"/>
              <a:gd name="connsiteX29" fmla="*/ 8791572 w 11786808"/>
              <a:gd name="connsiteY29" fmla="*/ 4401205 h 4401205"/>
              <a:gd name="connsiteX30" fmla="*/ 7980362 w 11786808"/>
              <a:gd name="connsiteY30" fmla="*/ 4401205 h 4401205"/>
              <a:gd name="connsiteX31" fmla="*/ 7404889 w 11786808"/>
              <a:gd name="connsiteY31" fmla="*/ 4401205 h 4401205"/>
              <a:gd name="connsiteX32" fmla="*/ 6711547 w 11786808"/>
              <a:gd name="connsiteY32" fmla="*/ 4401205 h 4401205"/>
              <a:gd name="connsiteX33" fmla="*/ 5782469 w 11786808"/>
              <a:gd name="connsiteY33" fmla="*/ 4401205 h 4401205"/>
              <a:gd name="connsiteX34" fmla="*/ 5206996 w 11786808"/>
              <a:gd name="connsiteY34" fmla="*/ 4401205 h 4401205"/>
              <a:gd name="connsiteX35" fmla="*/ 4513654 w 11786808"/>
              <a:gd name="connsiteY35" fmla="*/ 4401205 h 4401205"/>
              <a:gd name="connsiteX36" fmla="*/ 4056049 w 11786808"/>
              <a:gd name="connsiteY36" fmla="*/ 4401205 h 4401205"/>
              <a:gd name="connsiteX37" fmla="*/ 3244839 w 11786808"/>
              <a:gd name="connsiteY37" fmla="*/ 4401205 h 4401205"/>
              <a:gd name="connsiteX38" fmla="*/ 2905102 w 11786808"/>
              <a:gd name="connsiteY38" fmla="*/ 4401205 h 4401205"/>
              <a:gd name="connsiteX39" fmla="*/ 2329628 w 11786808"/>
              <a:gd name="connsiteY39" fmla="*/ 4401205 h 4401205"/>
              <a:gd name="connsiteX40" fmla="*/ 1989891 w 11786808"/>
              <a:gd name="connsiteY40" fmla="*/ 4401205 h 4401205"/>
              <a:gd name="connsiteX41" fmla="*/ 1532285 w 11786808"/>
              <a:gd name="connsiteY41" fmla="*/ 4401205 h 4401205"/>
              <a:gd name="connsiteX42" fmla="*/ 1074680 w 11786808"/>
              <a:gd name="connsiteY42" fmla="*/ 4401205 h 4401205"/>
              <a:gd name="connsiteX43" fmla="*/ 0 w 11786808"/>
              <a:gd name="connsiteY43" fmla="*/ 4401205 h 4401205"/>
              <a:gd name="connsiteX44" fmla="*/ 0 w 11786808"/>
              <a:gd name="connsiteY44" fmla="*/ 3904498 h 4401205"/>
              <a:gd name="connsiteX45" fmla="*/ 0 w 11786808"/>
              <a:gd name="connsiteY45" fmla="*/ 3407790 h 4401205"/>
              <a:gd name="connsiteX46" fmla="*/ 0 w 11786808"/>
              <a:gd name="connsiteY46" fmla="*/ 2691022 h 4401205"/>
              <a:gd name="connsiteX47" fmla="*/ 0 w 11786808"/>
              <a:gd name="connsiteY47" fmla="*/ 1974255 h 4401205"/>
              <a:gd name="connsiteX48" fmla="*/ 0 w 11786808"/>
              <a:gd name="connsiteY48" fmla="*/ 1389523 h 4401205"/>
              <a:gd name="connsiteX49" fmla="*/ 0 w 11786808"/>
              <a:gd name="connsiteY49" fmla="*/ 672756 h 4401205"/>
              <a:gd name="connsiteX50" fmla="*/ 0 w 11786808"/>
              <a:gd name="connsiteY50"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6808" h="4401205" fill="none" extrusionOk="0">
                <a:moveTo>
                  <a:pt x="0" y="0"/>
                </a:moveTo>
                <a:cubicBezTo>
                  <a:pt x="182460" y="13270"/>
                  <a:pt x="351755" y="-565"/>
                  <a:pt x="575474" y="0"/>
                </a:cubicBezTo>
                <a:cubicBezTo>
                  <a:pt x="799193" y="565"/>
                  <a:pt x="916649" y="5148"/>
                  <a:pt x="1150947" y="0"/>
                </a:cubicBezTo>
                <a:cubicBezTo>
                  <a:pt x="1385245" y="-5148"/>
                  <a:pt x="1472599" y="-22639"/>
                  <a:pt x="1608553" y="0"/>
                </a:cubicBezTo>
                <a:cubicBezTo>
                  <a:pt x="1744507" y="22639"/>
                  <a:pt x="2024491" y="-39370"/>
                  <a:pt x="2419762" y="0"/>
                </a:cubicBezTo>
                <a:cubicBezTo>
                  <a:pt x="2815033" y="39370"/>
                  <a:pt x="3015614" y="34982"/>
                  <a:pt x="3348840" y="0"/>
                </a:cubicBezTo>
                <a:cubicBezTo>
                  <a:pt x="3682066" y="-34982"/>
                  <a:pt x="3580756" y="17889"/>
                  <a:pt x="3806446" y="0"/>
                </a:cubicBezTo>
                <a:cubicBezTo>
                  <a:pt x="4032136" y="-17889"/>
                  <a:pt x="4216737" y="12288"/>
                  <a:pt x="4499787" y="0"/>
                </a:cubicBezTo>
                <a:cubicBezTo>
                  <a:pt x="4782837" y="-12288"/>
                  <a:pt x="4856666" y="16336"/>
                  <a:pt x="5193129" y="0"/>
                </a:cubicBezTo>
                <a:cubicBezTo>
                  <a:pt x="5529592" y="-16336"/>
                  <a:pt x="5628950" y="-17709"/>
                  <a:pt x="5768603" y="0"/>
                </a:cubicBezTo>
                <a:cubicBezTo>
                  <a:pt x="5908256" y="17709"/>
                  <a:pt x="6014723" y="-636"/>
                  <a:pt x="6108340" y="0"/>
                </a:cubicBezTo>
                <a:cubicBezTo>
                  <a:pt x="6201957" y="636"/>
                  <a:pt x="6654787" y="17917"/>
                  <a:pt x="6919550" y="0"/>
                </a:cubicBezTo>
                <a:cubicBezTo>
                  <a:pt x="7184313" y="-17917"/>
                  <a:pt x="7358413" y="26063"/>
                  <a:pt x="7495023" y="0"/>
                </a:cubicBezTo>
                <a:cubicBezTo>
                  <a:pt x="7631633" y="-26063"/>
                  <a:pt x="7752956" y="17688"/>
                  <a:pt x="7952629" y="0"/>
                </a:cubicBezTo>
                <a:cubicBezTo>
                  <a:pt x="8152302" y="-17688"/>
                  <a:pt x="8211952" y="-6044"/>
                  <a:pt x="8292366" y="0"/>
                </a:cubicBezTo>
                <a:cubicBezTo>
                  <a:pt x="8372780" y="6044"/>
                  <a:pt x="8666465" y="13909"/>
                  <a:pt x="8985708" y="0"/>
                </a:cubicBezTo>
                <a:cubicBezTo>
                  <a:pt x="9304951" y="-13909"/>
                  <a:pt x="9350548" y="2046"/>
                  <a:pt x="9679049" y="0"/>
                </a:cubicBezTo>
                <a:cubicBezTo>
                  <a:pt x="10007550" y="-2046"/>
                  <a:pt x="10338035" y="-33971"/>
                  <a:pt x="10608127" y="0"/>
                </a:cubicBezTo>
                <a:cubicBezTo>
                  <a:pt x="10878219" y="33971"/>
                  <a:pt x="11424555" y="-52855"/>
                  <a:pt x="11786808" y="0"/>
                </a:cubicBezTo>
                <a:cubicBezTo>
                  <a:pt x="11779857" y="358153"/>
                  <a:pt x="11806430" y="362399"/>
                  <a:pt x="11786808" y="716768"/>
                </a:cubicBezTo>
                <a:cubicBezTo>
                  <a:pt x="11767186" y="1071137"/>
                  <a:pt x="11795152" y="1035501"/>
                  <a:pt x="11786808" y="1213475"/>
                </a:cubicBezTo>
                <a:cubicBezTo>
                  <a:pt x="11778464" y="1391449"/>
                  <a:pt x="11768661" y="1643746"/>
                  <a:pt x="11786808" y="1930243"/>
                </a:cubicBezTo>
                <a:cubicBezTo>
                  <a:pt x="11804955" y="2216740"/>
                  <a:pt x="11793023" y="2295432"/>
                  <a:pt x="11786808" y="2602998"/>
                </a:cubicBezTo>
                <a:cubicBezTo>
                  <a:pt x="11780593" y="2910565"/>
                  <a:pt x="11794587" y="3026121"/>
                  <a:pt x="11786808" y="3187730"/>
                </a:cubicBezTo>
                <a:cubicBezTo>
                  <a:pt x="11779029" y="3349339"/>
                  <a:pt x="11744339" y="3950137"/>
                  <a:pt x="11786808" y="4401205"/>
                </a:cubicBezTo>
                <a:cubicBezTo>
                  <a:pt x="11615973" y="4410074"/>
                  <a:pt x="11490893" y="4403124"/>
                  <a:pt x="11329203" y="4401205"/>
                </a:cubicBezTo>
                <a:cubicBezTo>
                  <a:pt x="11167514" y="4399286"/>
                  <a:pt x="10748754" y="4423526"/>
                  <a:pt x="10400125" y="4401205"/>
                </a:cubicBezTo>
                <a:cubicBezTo>
                  <a:pt x="10051496" y="4378884"/>
                  <a:pt x="10210412" y="4388618"/>
                  <a:pt x="10060387" y="4401205"/>
                </a:cubicBezTo>
                <a:cubicBezTo>
                  <a:pt x="9910362" y="4413792"/>
                  <a:pt x="9753810" y="4404271"/>
                  <a:pt x="9484914" y="4401205"/>
                </a:cubicBezTo>
                <a:cubicBezTo>
                  <a:pt x="9216018" y="4398139"/>
                  <a:pt x="8942540" y="4400939"/>
                  <a:pt x="8791572" y="4401205"/>
                </a:cubicBezTo>
                <a:cubicBezTo>
                  <a:pt x="8640604" y="4401471"/>
                  <a:pt x="8376610" y="4384433"/>
                  <a:pt x="7980362" y="4401205"/>
                </a:cubicBezTo>
                <a:cubicBezTo>
                  <a:pt x="7584114" y="4417978"/>
                  <a:pt x="7663813" y="4409000"/>
                  <a:pt x="7404889" y="4401205"/>
                </a:cubicBezTo>
                <a:cubicBezTo>
                  <a:pt x="7145965" y="4393410"/>
                  <a:pt x="6897819" y="4369320"/>
                  <a:pt x="6711547" y="4401205"/>
                </a:cubicBezTo>
                <a:cubicBezTo>
                  <a:pt x="6525275" y="4433090"/>
                  <a:pt x="6215307" y="4379180"/>
                  <a:pt x="5782469" y="4401205"/>
                </a:cubicBezTo>
                <a:cubicBezTo>
                  <a:pt x="5349631" y="4423230"/>
                  <a:pt x="5492967" y="4410157"/>
                  <a:pt x="5206996" y="4401205"/>
                </a:cubicBezTo>
                <a:cubicBezTo>
                  <a:pt x="4921025" y="4392253"/>
                  <a:pt x="4797114" y="4421229"/>
                  <a:pt x="4513654" y="4401205"/>
                </a:cubicBezTo>
                <a:cubicBezTo>
                  <a:pt x="4230194" y="4381181"/>
                  <a:pt x="4256210" y="4385550"/>
                  <a:pt x="4056049" y="4401205"/>
                </a:cubicBezTo>
                <a:cubicBezTo>
                  <a:pt x="3855888" y="4416860"/>
                  <a:pt x="3491543" y="4413706"/>
                  <a:pt x="3244839" y="4401205"/>
                </a:cubicBezTo>
                <a:cubicBezTo>
                  <a:pt x="2998135" y="4388705"/>
                  <a:pt x="3042779" y="4400150"/>
                  <a:pt x="2905102" y="4401205"/>
                </a:cubicBezTo>
                <a:cubicBezTo>
                  <a:pt x="2767425" y="4402260"/>
                  <a:pt x="2480512" y="4416925"/>
                  <a:pt x="2329628" y="4401205"/>
                </a:cubicBezTo>
                <a:cubicBezTo>
                  <a:pt x="2178744" y="4385485"/>
                  <a:pt x="2061363" y="4406851"/>
                  <a:pt x="1989891" y="4401205"/>
                </a:cubicBezTo>
                <a:cubicBezTo>
                  <a:pt x="1918419" y="4395559"/>
                  <a:pt x="1728322" y="4409871"/>
                  <a:pt x="1532285" y="4401205"/>
                </a:cubicBezTo>
                <a:cubicBezTo>
                  <a:pt x="1336248" y="4392539"/>
                  <a:pt x="1284862" y="4396419"/>
                  <a:pt x="1074680" y="4401205"/>
                </a:cubicBezTo>
                <a:cubicBezTo>
                  <a:pt x="864498" y="4405991"/>
                  <a:pt x="225555" y="4365779"/>
                  <a:pt x="0" y="4401205"/>
                </a:cubicBezTo>
                <a:cubicBezTo>
                  <a:pt x="17533" y="4179162"/>
                  <a:pt x="2658" y="4096161"/>
                  <a:pt x="0" y="3904498"/>
                </a:cubicBezTo>
                <a:cubicBezTo>
                  <a:pt x="-2658" y="3712835"/>
                  <a:pt x="-11743" y="3552003"/>
                  <a:pt x="0" y="3407790"/>
                </a:cubicBezTo>
                <a:cubicBezTo>
                  <a:pt x="11743" y="3263577"/>
                  <a:pt x="23401" y="3034587"/>
                  <a:pt x="0" y="2691022"/>
                </a:cubicBezTo>
                <a:cubicBezTo>
                  <a:pt x="-23401" y="2347457"/>
                  <a:pt x="15097" y="2132660"/>
                  <a:pt x="0" y="1974255"/>
                </a:cubicBezTo>
                <a:cubicBezTo>
                  <a:pt x="-15097" y="1815850"/>
                  <a:pt x="10113" y="1670469"/>
                  <a:pt x="0" y="1389523"/>
                </a:cubicBezTo>
                <a:cubicBezTo>
                  <a:pt x="-10113" y="1108577"/>
                  <a:pt x="19927" y="994498"/>
                  <a:pt x="0" y="672756"/>
                </a:cubicBezTo>
                <a:cubicBezTo>
                  <a:pt x="-19927" y="351014"/>
                  <a:pt x="26262" y="213608"/>
                  <a:pt x="0" y="0"/>
                </a:cubicBezTo>
                <a:close/>
              </a:path>
              <a:path w="11786808" h="4401205" stroke="0" extrusionOk="0">
                <a:moveTo>
                  <a:pt x="0" y="0"/>
                </a:moveTo>
                <a:cubicBezTo>
                  <a:pt x="140914" y="1464"/>
                  <a:pt x="424468" y="-10328"/>
                  <a:pt x="575474" y="0"/>
                </a:cubicBezTo>
                <a:cubicBezTo>
                  <a:pt x="726480" y="10328"/>
                  <a:pt x="1271753" y="5000"/>
                  <a:pt x="1504551" y="0"/>
                </a:cubicBezTo>
                <a:cubicBezTo>
                  <a:pt x="1737349" y="-5000"/>
                  <a:pt x="1997302" y="887"/>
                  <a:pt x="2433629" y="0"/>
                </a:cubicBezTo>
                <a:cubicBezTo>
                  <a:pt x="2869956" y="-887"/>
                  <a:pt x="2917383" y="-9632"/>
                  <a:pt x="3126971" y="0"/>
                </a:cubicBezTo>
                <a:cubicBezTo>
                  <a:pt x="3336559" y="9632"/>
                  <a:pt x="3541315" y="-2955"/>
                  <a:pt x="3702444" y="0"/>
                </a:cubicBezTo>
                <a:cubicBezTo>
                  <a:pt x="3863573" y="2955"/>
                  <a:pt x="4146816" y="-23588"/>
                  <a:pt x="4513654" y="0"/>
                </a:cubicBezTo>
                <a:cubicBezTo>
                  <a:pt x="4880492" y="23588"/>
                  <a:pt x="4812467" y="14438"/>
                  <a:pt x="4971260" y="0"/>
                </a:cubicBezTo>
                <a:cubicBezTo>
                  <a:pt x="5130053" y="-14438"/>
                  <a:pt x="5148282" y="381"/>
                  <a:pt x="5310997" y="0"/>
                </a:cubicBezTo>
                <a:cubicBezTo>
                  <a:pt x="5473712" y="-381"/>
                  <a:pt x="5502134" y="13542"/>
                  <a:pt x="5650734" y="0"/>
                </a:cubicBezTo>
                <a:cubicBezTo>
                  <a:pt x="5799334" y="-13542"/>
                  <a:pt x="6150886" y="-22871"/>
                  <a:pt x="6579812" y="0"/>
                </a:cubicBezTo>
                <a:cubicBezTo>
                  <a:pt x="7008738" y="22871"/>
                  <a:pt x="6839526" y="476"/>
                  <a:pt x="6919550" y="0"/>
                </a:cubicBezTo>
                <a:cubicBezTo>
                  <a:pt x="6999574" y="-476"/>
                  <a:pt x="7330206" y="3756"/>
                  <a:pt x="7612891" y="0"/>
                </a:cubicBezTo>
                <a:cubicBezTo>
                  <a:pt x="7895576" y="-3756"/>
                  <a:pt x="7862800" y="6550"/>
                  <a:pt x="8070497" y="0"/>
                </a:cubicBezTo>
                <a:cubicBezTo>
                  <a:pt x="8278194" y="-6550"/>
                  <a:pt x="8759102" y="9718"/>
                  <a:pt x="8999575" y="0"/>
                </a:cubicBezTo>
                <a:cubicBezTo>
                  <a:pt x="9240048" y="-9718"/>
                  <a:pt x="9638634" y="-35477"/>
                  <a:pt x="9928652" y="0"/>
                </a:cubicBezTo>
                <a:cubicBezTo>
                  <a:pt x="10218670" y="35477"/>
                  <a:pt x="10576351" y="-38456"/>
                  <a:pt x="10857730" y="0"/>
                </a:cubicBezTo>
                <a:cubicBezTo>
                  <a:pt x="11139109" y="38456"/>
                  <a:pt x="11522403" y="-14516"/>
                  <a:pt x="11786808" y="0"/>
                </a:cubicBezTo>
                <a:cubicBezTo>
                  <a:pt x="11813004" y="218318"/>
                  <a:pt x="11785623" y="411281"/>
                  <a:pt x="11786808" y="540719"/>
                </a:cubicBezTo>
                <a:cubicBezTo>
                  <a:pt x="11787993" y="670157"/>
                  <a:pt x="11765456" y="959285"/>
                  <a:pt x="11786808" y="1081439"/>
                </a:cubicBezTo>
                <a:cubicBezTo>
                  <a:pt x="11808160" y="1203593"/>
                  <a:pt x="11778841" y="1485849"/>
                  <a:pt x="11786808" y="1754195"/>
                </a:cubicBezTo>
                <a:cubicBezTo>
                  <a:pt x="11794775" y="2022541"/>
                  <a:pt x="11802555" y="2278274"/>
                  <a:pt x="11786808" y="2426950"/>
                </a:cubicBezTo>
                <a:cubicBezTo>
                  <a:pt x="11771061" y="2575626"/>
                  <a:pt x="11770378" y="2768456"/>
                  <a:pt x="11786808" y="2923658"/>
                </a:cubicBezTo>
                <a:cubicBezTo>
                  <a:pt x="11803238" y="3078860"/>
                  <a:pt x="11759397" y="3384945"/>
                  <a:pt x="11786808" y="3596413"/>
                </a:cubicBezTo>
                <a:cubicBezTo>
                  <a:pt x="11814219" y="3807882"/>
                  <a:pt x="11763354" y="4111339"/>
                  <a:pt x="11786808" y="4401205"/>
                </a:cubicBezTo>
                <a:cubicBezTo>
                  <a:pt x="11634690" y="4428212"/>
                  <a:pt x="11319763" y="4395350"/>
                  <a:pt x="11093466" y="4401205"/>
                </a:cubicBezTo>
                <a:cubicBezTo>
                  <a:pt x="10867169" y="4407060"/>
                  <a:pt x="10882631" y="4393393"/>
                  <a:pt x="10753729" y="4401205"/>
                </a:cubicBezTo>
                <a:cubicBezTo>
                  <a:pt x="10624827" y="4409017"/>
                  <a:pt x="10258894" y="4388875"/>
                  <a:pt x="9824651" y="4401205"/>
                </a:cubicBezTo>
                <a:cubicBezTo>
                  <a:pt x="9390408" y="4413535"/>
                  <a:pt x="9512630" y="4391095"/>
                  <a:pt x="9367046" y="4401205"/>
                </a:cubicBezTo>
                <a:cubicBezTo>
                  <a:pt x="9221463" y="4411315"/>
                  <a:pt x="9014230" y="4389539"/>
                  <a:pt x="8673704" y="4401205"/>
                </a:cubicBezTo>
                <a:cubicBezTo>
                  <a:pt x="8333178" y="4412871"/>
                  <a:pt x="8366185" y="4414493"/>
                  <a:pt x="8216099" y="4401205"/>
                </a:cubicBezTo>
                <a:cubicBezTo>
                  <a:pt x="8066013" y="4387917"/>
                  <a:pt x="7917028" y="4393037"/>
                  <a:pt x="7640625" y="4401205"/>
                </a:cubicBezTo>
                <a:cubicBezTo>
                  <a:pt x="7364222" y="4409373"/>
                  <a:pt x="7360176" y="4389527"/>
                  <a:pt x="7183019" y="4401205"/>
                </a:cubicBezTo>
                <a:cubicBezTo>
                  <a:pt x="7005862" y="4412883"/>
                  <a:pt x="6719305" y="4376998"/>
                  <a:pt x="6489678" y="4401205"/>
                </a:cubicBezTo>
                <a:cubicBezTo>
                  <a:pt x="6260051" y="4425412"/>
                  <a:pt x="5991170" y="4385700"/>
                  <a:pt x="5796336" y="4401205"/>
                </a:cubicBezTo>
                <a:cubicBezTo>
                  <a:pt x="5601502" y="4416710"/>
                  <a:pt x="5335935" y="4405758"/>
                  <a:pt x="4985126" y="4401205"/>
                </a:cubicBezTo>
                <a:cubicBezTo>
                  <a:pt x="4634317" y="4396653"/>
                  <a:pt x="4774550" y="4390115"/>
                  <a:pt x="4645389" y="4401205"/>
                </a:cubicBezTo>
                <a:cubicBezTo>
                  <a:pt x="4516228" y="4412295"/>
                  <a:pt x="4300549" y="4380239"/>
                  <a:pt x="4187784" y="4401205"/>
                </a:cubicBezTo>
                <a:cubicBezTo>
                  <a:pt x="4075020" y="4422171"/>
                  <a:pt x="3840207" y="4393698"/>
                  <a:pt x="3612310" y="4401205"/>
                </a:cubicBezTo>
                <a:cubicBezTo>
                  <a:pt x="3384413" y="4408712"/>
                  <a:pt x="3347968" y="4408091"/>
                  <a:pt x="3154704" y="4401205"/>
                </a:cubicBezTo>
                <a:cubicBezTo>
                  <a:pt x="2961440" y="4394319"/>
                  <a:pt x="2928570" y="4395760"/>
                  <a:pt x="2814967" y="4401205"/>
                </a:cubicBezTo>
                <a:cubicBezTo>
                  <a:pt x="2701364" y="4406650"/>
                  <a:pt x="2335116" y="4410652"/>
                  <a:pt x="2121625" y="4401205"/>
                </a:cubicBezTo>
                <a:cubicBezTo>
                  <a:pt x="1908134" y="4391758"/>
                  <a:pt x="1600831" y="4392393"/>
                  <a:pt x="1428284" y="4401205"/>
                </a:cubicBezTo>
                <a:cubicBezTo>
                  <a:pt x="1255737" y="4410017"/>
                  <a:pt x="523364" y="4471401"/>
                  <a:pt x="0" y="4401205"/>
                </a:cubicBezTo>
                <a:cubicBezTo>
                  <a:pt x="24321" y="4195418"/>
                  <a:pt x="-26473" y="4098024"/>
                  <a:pt x="0" y="3816473"/>
                </a:cubicBezTo>
                <a:cubicBezTo>
                  <a:pt x="26473" y="3534922"/>
                  <a:pt x="13925" y="3545471"/>
                  <a:pt x="0" y="3275754"/>
                </a:cubicBezTo>
                <a:cubicBezTo>
                  <a:pt x="-13925" y="3006037"/>
                  <a:pt x="-11233" y="2904439"/>
                  <a:pt x="0" y="2647010"/>
                </a:cubicBezTo>
                <a:cubicBezTo>
                  <a:pt x="11233" y="2389581"/>
                  <a:pt x="17461" y="2249700"/>
                  <a:pt x="0" y="2150303"/>
                </a:cubicBezTo>
                <a:cubicBezTo>
                  <a:pt x="-17461" y="2050906"/>
                  <a:pt x="-23701" y="1849116"/>
                  <a:pt x="0" y="1609584"/>
                </a:cubicBezTo>
                <a:cubicBezTo>
                  <a:pt x="23701" y="1370052"/>
                  <a:pt x="-28462" y="1201565"/>
                  <a:pt x="0" y="980840"/>
                </a:cubicBezTo>
                <a:cubicBezTo>
                  <a:pt x="28462" y="760115"/>
                  <a:pt x="-37506" y="292199"/>
                  <a:pt x="0" y="0"/>
                </a:cubicBezTo>
                <a:close/>
              </a:path>
            </a:pathLst>
          </a:custGeom>
          <a:solidFill>
            <a:srgbClr val="FFFF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4000" dirty="0">
                <a:latin typeface="The Hand Black" panose="03070902030502020204" pitchFamily="66" charset="0"/>
              </a:rPr>
              <a:t>God does not just love you or me or our mothers, God loves everybody. God loves all people whether they are rich or poor, no matter where they live or where they come from, no matter whether they are healthy or ill, fat or thin. We are all part of God’s global family.</a:t>
            </a:r>
          </a:p>
          <a:p>
            <a:r>
              <a:rPr lang="en-GB" sz="4000" dirty="0">
                <a:latin typeface="The Hand Black" panose="03070902030502020204" pitchFamily="66" charset="0"/>
              </a:rPr>
              <a:t> </a:t>
            </a:r>
          </a:p>
          <a:p>
            <a:r>
              <a:rPr lang="en-GB" sz="4000" dirty="0">
                <a:latin typeface="The Hand Black" panose="03070902030502020204" pitchFamily="66" charset="0"/>
              </a:rPr>
              <a:t>God asks us to share this love and to also care for others no matter who they are or where in the world they live. God calls us to care for our global family and to share generously with them all that we have been given. When we do this we are sharing God’s love.</a:t>
            </a:r>
          </a:p>
        </p:txBody>
      </p:sp>
      <p:pic>
        <p:nvPicPr>
          <p:cNvPr id="6" name="Picture 2" descr="Free Jesus Teaching Cliparts, Download Free Clip Art, Free Clip Art on  Clipart Library">
            <a:extLst>
              <a:ext uri="{FF2B5EF4-FFF2-40B4-BE49-F238E27FC236}">
                <a16:creationId xmlns:a16="http://schemas.microsoft.com/office/drawing/2014/main" id="{1A4A90A1-0657-4177-8445-F3776CD22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272" y="4782224"/>
            <a:ext cx="2834127" cy="2075776"/>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AE8D8C55-E8A2-4DB5-BC42-219DFBF3DD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82648569"/>
      </p:ext>
    </p:extLst>
  </p:cSld>
  <p:clrMapOvr>
    <a:masterClrMapping/>
  </p:clrMapOvr>
  <mc:AlternateContent xmlns:mc="http://schemas.openxmlformats.org/markup-compatibility/2006">
    <mc:Choice xmlns:p14="http://schemas.microsoft.com/office/powerpoint/2010/main" Requires="p14">
      <p:transition spd="slow" p14:dur="2000" advTm="46047"/>
    </mc:Choice>
    <mc:Fallback>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937" y="4999852"/>
            <a:ext cx="2442188" cy="1788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3E79DF-3E3F-472F-B44A-0E936E85759E}"/>
              </a:ext>
            </a:extLst>
          </p:cNvPr>
          <p:cNvSpPr txBox="1"/>
          <p:nvPr/>
        </p:nvSpPr>
        <p:spPr>
          <a:xfrm>
            <a:off x="229125" y="282900"/>
            <a:ext cx="11735000" cy="2862322"/>
          </a:xfrm>
          <a:custGeom>
            <a:avLst/>
            <a:gdLst>
              <a:gd name="connsiteX0" fmla="*/ 0 w 11735000"/>
              <a:gd name="connsiteY0" fmla="*/ 0 h 2862322"/>
              <a:gd name="connsiteX1" fmla="*/ 455594 w 11735000"/>
              <a:gd name="connsiteY1" fmla="*/ 0 h 2862322"/>
              <a:gd name="connsiteX2" fmla="*/ 793838 w 11735000"/>
              <a:gd name="connsiteY2" fmla="*/ 0 h 2862322"/>
              <a:gd name="connsiteX3" fmla="*/ 1132082 w 11735000"/>
              <a:gd name="connsiteY3" fmla="*/ 0 h 2862322"/>
              <a:gd name="connsiteX4" fmla="*/ 1939726 w 11735000"/>
              <a:gd name="connsiteY4" fmla="*/ 0 h 2862322"/>
              <a:gd name="connsiteX5" fmla="*/ 2512671 w 11735000"/>
              <a:gd name="connsiteY5" fmla="*/ 0 h 2862322"/>
              <a:gd name="connsiteX6" fmla="*/ 2968265 w 11735000"/>
              <a:gd name="connsiteY6" fmla="*/ 0 h 2862322"/>
              <a:gd name="connsiteX7" fmla="*/ 3775909 w 11735000"/>
              <a:gd name="connsiteY7" fmla="*/ 0 h 2862322"/>
              <a:gd name="connsiteX8" fmla="*/ 4700903 w 11735000"/>
              <a:gd name="connsiteY8" fmla="*/ 0 h 2862322"/>
              <a:gd name="connsiteX9" fmla="*/ 5156497 w 11735000"/>
              <a:gd name="connsiteY9" fmla="*/ 0 h 2862322"/>
              <a:gd name="connsiteX10" fmla="*/ 5846791 w 11735000"/>
              <a:gd name="connsiteY10" fmla="*/ 0 h 2862322"/>
              <a:gd name="connsiteX11" fmla="*/ 6537085 w 11735000"/>
              <a:gd name="connsiteY11" fmla="*/ 0 h 2862322"/>
              <a:gd name="connsiteX12" fmla="*/ 7110029 w 11735000"/>
              <a:gd name="connsiteY12" fmla="*/ 0 h 2862322"/>
              <a:gd name="connsiteX13" fmla="*/ 7448274 w 11735000"/>
              <a:gd name="connsiteY13" fmla="*/ 0 h 2862322"/>
              <a:gd name="connsiteX14" fmla="*/ 8255918 w 11735000"/>
              <a:gd name="connsiteY14" fmla="*/ 0 h 2862322"/>
              <a:gd name="connsiteX15" fmla="*/ 8828862 w 11735000"/>
              <a:gd name="connsiteY15" fmla="*/ 0 h 2862322"/>
              <a:gd name="connsiteX16" fmla="*/ 9284456 w 11735000"/>
              <a:gd name="connsiteY16" fmla="*/ 0 h 2862322"/>
              <a:gd name="connsiteX17" fmla="*/ 9622700 w 11735000"/>
              <a:gd name="connsiteY17" fmla="*/ 0 h 2862322"/>
              <a:gd name="connsiteX18" fmla="*/ 10312994 w 11735000"/>
              <a:gd name="connsiteY18" fmla="*/ 0 h 2862322"/>
              <a:gd name="connsiteX19" fmla="*/ 11003288 w 11735000"/>
              <a:gd name="connsiteY19" fmla="*/ 0 h 2862322"/>
              <a:gd name="connsiteX20" fmla="*/ 11735000 w 11735000"/>
              <a:gd name="connsiteY20" fmla="*/ 0 h 2862322"/>
              <a:gd name="connsiteX21" fmla="*/ 11735000 w 11735000"/>
              <a:gd name="connsiteY21" fmla="*/ 601088 h 2862322"/>
              <a:gd name="connsiteX22" fmla="*/ 11735000 w 11735000"/>
              <a:gd name="connsiteY22" fmla="*/ 1173552 h 2862322"/>
              <a:gd name="connsiteX23" fmla="*/ 11735000 w 11735000"/>
              <a:gd name="connsiteY23" fmla="*/ 1660147 h 2862322"/>
              <a:gd name="connsiteX24" fmla="*/ 11735000 w 11735000"/>
              <a:gd name="connsiteY24" fmla="*/ 2289858 h 2862322"/>
              <a:gd name="connsiteX25" fmla="*/ 11735000 w 11735000"/>
              <a:gd name="connsiteY25" fmla="*/ 2862322 h 2862322"/>
              <a:gd name="connsiteX26" fmla="*/ 11162056 w 11735000"/>
              <a:gd name="connsiteY26" fmla="*/ 2862322 h 2862322"/>
              <a:gd name="connsiteX27" fmla="*/ 10706462 w 11735000"/>
              <a:gd name="connsiteY27" fmla="*/ 2862322 h 2862322"/>
              <a:gd name="connsiteX28" fmla="*/ 10016168 w 11735000"/>
              <a:gd name="connsiteY28" fmla="*/ 2862322 h 2862322"/>
              <a:gd name="connsiteX29" fmla="*/ 9091174 w 11735000"/>
              <a:gd name="connsiteY29" fmla="*/ 2862322 h 2862322"/>
              <a:gd name="connsiteX30" fmla="*/ 8752929 w 11735000"/>
              <a:gd name="connsiteY30" fmla="*/ 2862322 h 2862322"/>
              <a:gd name="connsiteX31" fmla="*/ 8179985 w 11735000"/>
              <a:gd name="connsiteY31" fmla="*/ 2862322 h 2862322"/>
              <a:gd name="connsiteX32" fmla="*/ 7489691 w 11735000"/>
              <a:gd name="connsiteY32" fmla="*/ 2862322 h 2862322"/>
              <a:gd name="connsiteX33" fmla="*/ 6682047 w 11735000"/>
              <a:gd name="connsiteY33" fmla="*/ 2862322 h 2862322"/>
              <a:gd name="connsiteX34" fmla="*/ 6109103 w 11735000"/>
              <a:gd name="connsiteY34" fmla="*/ 2862322 h 2862322"/>
              <a:gd name="connsiteX35" fmla="*/ 5418809 w 11735000"/>
              <a:gd name="connsiteY35" fmla="*/ 2862322 h 2862322"/>
              <a:gd name="connsiteX36" fmla="*/ 4493815 w 11735000"/>
              <a:gd name="connsiteY36" fmla="*/ 2862322 h 2862322"/>
              <a:gd name="connsiteX37" fmla="*/ 3920871 w 11735000"/>
              <a:gd name="connsiteY37" fmla="*/ 2862322 h 2862322"/>
              <a:gd name="connsiteX38" fmla="*/ 3230576 w 11735000"/>
              <a:gd name="connsiteY38" fmla="*/ 2862322 h 2862322"/>
              <a:gd name="connsiteX39" fmla="*/ 2774982 w 11735000"/>
              <a:gd name="connsiteY39" fmla="*/ 2862322 h 2862322"/>
              <a:gd name="connsiteX40" fmla="*/ 1967338 w 11735000"/>
              <a:gd name="connsiteY40" fmla="*/ 2862322 h 2862322"/>
              <a:gd name="connsiteX41" fmla="*/ 1629094 w 11735000"/>
              <a:gd name="connsiteY41" fmla="*/ 2862322 h 2862322"/>
              <a:gd name="connsiteX42" fmla="*/ 1056150 w 11735000"/>
              <a:gd name="connsiteY42" fmla="*/ 2862322 h 2862322"/>
              <a:gd name="connsiteX43" fmla="*/ 717906 w 11735000"/>
              <a:gd name="connsiteY43" fmla="*/ 2862322 h 2862322"/>
              <a:gd name="connsiteX44" fmla="*/ 0 w 11735000"/>
              <a:gd name="connsiteY44" fmla="*/ 2862322 h 2862322"/>
              <a:gd name="connsiteX45" fmla="*/ 0 w 11735000"/>
              <a:gd name="connsiteY45" fmla="*/ 2347104 h 2862322"/>
              <a:gd name="connsiteX46" fmla="*/ 0 w 11735000"/>
              <a:gd name="connsiteY46" fmla="*/ 1746016 h 2862322"/>
              <a:gd name="connsiteX47" fmla="*/ 0 w 11735000"/>
              <a:gd name="connsiteY47" fmla="*/ 1230798 h 2862322"/>
              <a:gd name="connsiteX48" fmla="*/ 0 w 11735000"/>
              <a:gd name="connsiteY48" fmla="*/ 744204 h 2862322"/>
              <a:gd name="connsiteX49" fmla="*/ 0 w 11735000"/>
              <a:gd name="connsiteY4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35000" h="2862322" fill="none" extrusionOk="0">
                <a:moveTo>
                  <a:pt x="0" y="0"/>
                </a:moveTo>
                <a:cubicBezTo>
                  <a:pt x="227516" y="18843"/>
                  <a:pt x="364203" y="-17377"/>
                  <a:pt x="455594" y="0"/>
                </a:cubicBezTo>
                <a:cubicBezTo>
                  <a:pt x="546985" y="17377"/>
                  <a:pt x="640080" y="-4945"/>
                  <a:pt x="793838" y="0"/>
                </a:cubicBezTo>
                <a:cubicBezTo>
                  <a:pt x="947596" y="4945"/>
                  <a:pt x="1027422" y="15855"/>
                  <a:pt x="1132082" y="0"/>
                </a:cubicBezTo>
                <a:cubicBezTo>
                  <a:pt x="1236742" y="-15855"/>
                  <a:pt x="1537841" y="-35729"/>
                  <a:pt x="1939726" y="0"/>
                </a:cubicBezTo>
                <a:cubicBezTo>
                  <a:pt x="2341611" y="35729"/>
                  <a:pt x="2306026" y="-16229"/>
                  <a:pt x="2512671" y="0"/>
                </a:cubicBezTo>
                <a:cubicBezTo>
                  <a:pt x="2719316" y="16229"/>
                  <a:pt x="2846620" y="21336"/>
                  <a:pt x="2968265" y="0"/>
                </a:cubicBezTo>
                <a:cubicBezTo>
                  <a:pt x="3089910" y="-21336"/>
                  <a:pt x="3427402" y="33571"/>
                  <a:pt x="3775909" y="0"/>
                </a:cubicBezTo>
                <a:cubicBezTo>
                  <a:pt x="4124416" y="-33571"/>
                  <a:pt x="4452497" y="34389"/>
                  <a:pt x="4700903" y="0"/>
                </a:cubicBezTo>
                <a:cubicBezTo>
                  <a:pt x="4949309" y="-34389"/>
                  <a:pt x="4957186" y="-11241"/>
                  <a:pt x="5156497" y="0"/>
                </a:cubicBezTo>
                <a:cubicBezTo>
                  <a:pt x="5355808" y="11241"/>
                  <a:pt x="5574227" y="1935"/>
                  <a:pt x="5846791" y="0"/>
                </a:cubicBezTo>
                <a:cubicBezTo>
                  <a:pt x="6119355" y="-1935"/>
                  <a:pt x="6351852" y="-1448"/>
                  <a:pt x="6537085" y="0"/>
                </a:cubicBezTo>
                <a:cubicBezTo>
                  <a:pt x="6722318" y="1448"/>
                  <a:pt x="6878234" y="-24279"/>
                  <a:pt x="7110029" y="0"/>
                </a:cubicBezTo>
                <a:cubicBezTo>
                  <a:pt x="7341824" y="24279"/>
                  <a:pt x="7319178" y="4238"/>
                  <a:pt x="7448274" y="0"/>
                </a:cubicBezTo>
                <a:cubicBezTo>
                  <a:pt x="7577371" y="-4238"/>
                  <a:pt x="7853631" y="-32974"/>
                  <a:pt x="8255918" y="0"/>
                </a:cubicBezTo>
                <a:cubicBezTo>
                  <a:pt x="8658205" y="32974"/>
                  <a:pt x="8639314" y="-17499"/>
                  <a:pt x="8828862" y="0"/>
                </a:cubicBezTo>
                <a:cubicBezTo>
                  <a:pt x="9018410" y="17499"/>
                  <a:pt x="9083543" y="-2183"/>
                  <a:pt x="9284456" y="0"/>
                </a:cubicBezTo>
                <a:cubicBezTo>
                  <a:pt x="9485369" y="2183"/>
                  <a:pt x="9501030" y="-1776"/>
                  <a:pt x="9622700" y="0"/>
                </a:cubicBezTo>
                <a:cubicBezTo>
                  <a:pt x="9744370" y="1776"/>
                  <a:pt x="10169459" y="-26968"/>
                  <a:pt x="10312994" y="0"/>
                </a:cubicBezTo>
                <a:cubicBezTo>
                  <a:pt x="10456529" y="26968"/>
                  <a:pt x="10690302" y="-26016"/>
                  <a:pt x="11003288" y="0"/>
                </a:cubicBezTo>
                <a:cubicBezTo>
                  <a:pt x="11316274" y="26016"/>
                  <a:pt x="11447114" y="2773"/>
                  <a:pt x="11735000" y="0"/>
                </a:cubicBezTo>
                <a:cubicBezTo>
                  <a:pt x="11764445" y="139761"/>
                  <a:pt x="11734540" y="381759"/>
                  <a:pt x="11735000" y="601088"/>
                </a:cubicBezTo>
                <a:cubicBezTo>
                  <a:pt x="11735460" y="820417"/>
                  <a:pt x="11738058" y="937382"/>
                  <a:pt x="11735000" y="1173552"/>
                </a:cubicBezTo>
                <a:cubicBezTo>
                  <a:pt x="11731942" y="1409722"/>
                  <a:pt x="11753656" y="1483162"/>
                  <a:pt x="11735000" y="1660147"/>
                </a:cubicBezTo>
                <a:cubicBezTo>
                  <a:pt x="11716344" y="1837133"/>
                  <a:pt x="11715186" y="2031644"/>
                  <a:pt x="11735000" y="2289858"/>
                </a:cubicBezTo>
                <a:cubicBezTo>
                  <a:pt x="11754814" y="2548072"/>
                  <a:pt x="11761936" y="2701608"/>
                  <a:pt x="11735000" y="2862322"/>
                </a:cubicBezTo>
                <a:cubicBezTo>
                  <a:pt x="11569128" y="2852178"/>
                  <a:pt x="11366283" y="2862097"/>
                  <a:pt x="11162056" y="2862322"/>
                </a:cubicBezTo>
                <a:cubicBezTo>
                  <a:pt x="10957829" y="2862547"/>
                  <a:pt x="10851409" y="2881881"/>
                  <a:pt x="10706462" y="2862322"/>
                </a:cubicBezTo>
                <a:cubicBezTo>
                  <a:pt x="10561515" y="2842763"/>
                  <a:pt x="10219583" y="2872168"/>
                  <a:pt x="10016168" y="2862322"/>
                </a:cubicBezTo>
                <a:cubicBezTo>
                  <a:pt x="9812753" y="2852476"/>
                  <a:pt x="9346684" y="2862257"/>
                  <a:pt x="9091174" y="2862322"/>
                </a:cubicBezTo>
                <a:cubicBezTo>
                  <a:pt x="8835664" y="2862387"/>
                  <a:pt x="8834242" y="2854195"/>
                  <a:pt x="8752929" y="2862322"/>
                </a:cubicBezTo>
                <a:cubicBezTo>
                  <a:pt x="8671617" y="2870449"/>
                  <a:pt x="8440209" y="2890635"/>
                  <a:pt x="8179985" y="2862322"/>
                </a:cubicBezTo>
                <a:cubicBezTo>
                  <a:pt x="7919761" y="2834009"/>
                  <a:pt x="7789716" y="2829305"/>
                  <a:pt x="7489691" y="2862322"/>
                </a:cubicBezTo>
                <a:cubicBezTo>
                  <a:pt x="7189666" y="2895339"/>
                  <a:pt x="7064458" y="2858033"/>
                  <a:pt x="6682047" y="2862322"/>
                </a:cubicBezTo>
                <a:cubicBezTo>
                  <a:pt x="6299636" y="2866611"/>
                  <a:pt x="6275218" y="2872425"/>
                  <a:pt x="6109103" y="2862322"/>
                </a:cubicBezTo>
                <a:cubicBezTo>
                  <a:pt x="5942988" y="2852219"/>
                  <a:pt x="5739718" y="2874597"/>
                  <a:pt x="5418809" y="2862322"/>
                </a:cubicBezTo>
                <a:cubicBezTo>
                  <a:pt x="5097900" y="2850047"/>
                  <a:pt x="4811168" y="2846331"/>
                  <a:pt x="4493815" y="2862322"/>
                </a:cubicBezTo>
                <a:cubicBezTo>
                  <a:pt x="4176462" y="2878313"/>
                  <a:pt x="4056651" y="2839732"/>
                  <a:pt x="3920871" y="2862322"/>
                </a:cubicBezTo>
                <a:cubicBezTo>
                  <a:pt x="3785091" y="2884912"/>
                  <a:pt x="3523402" y="2843816"/>
                  <a:pt x="3230576" y="2862322"/>
                </a:cubicBezTo>
                <a:cubicBezTo>
                  <a:pt x="2937750" y="2880828"/>
                  <a:pt x="2889802" y="2870188"/>
                  <a:pt x="2774982" y="2862322"/>
                </a:cubicBezTo>
                <a:cubicBezTo>
                  <a:pt x="2660162" y="2854456"/>
                  <a:pt x="2195383" y="2850128"/>
                  <a:pt x="1967338" y="2862322"/>
                </a:cubicBezTo>
                <a:cubicBezTo>
                  <a:pt x="1739293" y="2874516"/>
                  <a:pt x="1777117" y="2858194"/>
                  <a:pt x="1629094" y="2862322"/>
                </a:cubicBezTo>
                <a:cubicBezTo>
                  <a:pt x="1481071" y="2866450"/>
                  <a:pt x="1189012" y="2837000"/>
                  <a:pt x="1056150" y="2862322"/>
                </a:cubicBezTo>
                <a:cubicBezTo>
                  <a:pt x="923288" y="2887644"/>
                  <a:pt x="793658" y="2858578"/>
                  <a:pt x="717906" y="2862322"/>
                </a:cubicBezTo>
                <a:cubicBezTo>
                  <a:pt x="642154" y="2866066"/>
                  <a:pt x="200520" y="2848693"/>
                  <a:pt x="0" y="2862322"/>
                </a:cubicBezTo>
                <a:cubicBezTo>
                  <a:pt x="-12978" y="2719570"/>
                  <a:pt x="-10414" y="2552804"/>
                  <a:pt x="0" y="2347104"/>
                </a:cubicBezTo>
                <a:cubicBezTo>
                  <a:pt x="10414" y="2141404"/>
                  <a:pt x="-3319" y="1918386"/>
                  <a:pt x="0" y="1746016"/>
                </a:cubicBezTo>
                <a:cubicBezTo>
                  <a:pt x="3319" y="1573646"/>
                  <a:pt x="3052" y="1353074"/>
                  <a:pt x="0" y="1230798"/>
                </a:cubicBezTo>
                <a:cubicBezTo>
                  <a:pt x="-3052" y="1108522"/>
                  <a:pt x="21432" y="858858"/>
                  <a:pt x="0" y="744204"/>
                </a:cubicBezTo>
                <a:cubicBezTo>
                  <a:pt x="-21432" y="629550"/>
                  <a:pt x="-2138" y="215390"/>
                  <a:pt x="0" y="0"/>
                </a:cubicBezTo>
                <a:close/>
              </a:path>
              <a:path w="11735000" h="2862322" stroke="0" extrusionOk="0">
                <a:moveTo>
                  <a:pt x="0" y="0"/>
                </a:moveTo>
                <a:cubicBezTo>
                  <a:pt x="274289" y="14413"/>
                  <a:pt x="455666" y="25481"/>
                  <a:pt x="572944" y="0"/>
                </a:cubicBezTo>
                <a:cubicBezTo>
                  <a:pt x="690222" y="-25481"/>
                  <a:pt x="1252280" y="-10954"/>
                  <a:pt x="1497938" y="0"/>
                </a:cubicBezTo>
                <a:cubicBezTo>
                  <a:pt x="1743596" y="10954"/>
                  <a:pt x="2166851" y="6175"/>
                  <a:pt x="2422932" y="0"/>
                </a:cubicBezTo>
                <a:cubicBezTo>
                  <a:pt x="2679013" y="-6175"/>
                  <a:pt x="2868119" y="-11704"/>
                  <a:pt x="3113226" y="0"/>
                </a:cubicBezTo>
                <a:cubicBezTo>
                  <a:pt x="3358333" y="11704"/>
                  <a:pt x="3417780" y="21260"/>
                  <a:pt x="3686171" y="0"/>
                </a:cubicBezTo>
                <a:cubicBezTo>
                  <a:pt x="3954562" y="-21260"/>
                  <a:pt x="4314122" y="11024"/>
                  <a:pt x="4493815" y="0"/>
                </a:cubicBezTo>
                <a:cubicBezTo>
                  <a:pt x="4673508" y="-11024"/>
                  <a:pt x="4726577" y="16032"/>
                  <a:pt x="4949409" y="0"/>
                </a:cubicBezTo>
                <a:cubicBezTo>
                  <a:pt x="5172241" y="-16032"/>
                  <a:pt x="5143651" y="-10051"/>
                  <a:pt x="5287653" y="0"/>
                </a:cubicBezTo>
                <a:cubicBezTo>
                  <a:pt x="5431655" y="10051"/>
                  <a:pt x="5535328" y="4484"/>
                  <a:pt x="5625897" y="0"/>
                </a:cubicBezTo>
                <a:cubicBezTo>
                  <a:pt x="5716466" y="-4484"/>
                  <a:pt x="6106525" y="-1251"/>
                  <a:pt x="6550891" y="0"/>
                </a:cubicBezTo>
                <a:cubicBezTo>
                  <a:pt x="6995257" y="1251"/>
                  <a:pt x="6804101" y="-1631"/>
                  <a:pt x="6889135" y="0"/>
                </a:cubicBezTo>
                <a:cubicBezTo>
                  <a:pt x="6974169" y="1631"/>
                  <a:pt x="7301892" y="20175"/>
                  <a:pt x="7579429" y="0"/>
                </a:cubicBezTo>
                <a:cubicBezTo>
                  <a:pt x="7856966" y="-20175"/>
                  <a:pt x="7832776" y="12058"/>
                  <a:pt x="8035024" y="0"/>
                </a:cubicBezTo>
                <a:cubicBezTo>
                  <a:pt x="8237272" y="-12058"/>
                  <a:pt x="8605245" y="-20873"/>
                  <a:pt x="8960018" y="0"/>
                </a:cubicBezTo>
                <a:cubicBezTo>
                  <a:pt x="9314791" y="20873"/>
                  <a:pt x="9447042" y="31911"/>
                  <a:pt x="9885012" y="0"/>
                </a:cubicBezTo>
                <a:cubicBezTo>
                  <a:pt x="10322982" y="-31911"/>
                  <a:pt x="10454792" y="4501"/>
                  <a:pt x="10810006" y="0"/>
                </a:cubicBezTo>
                <a:cubicBezTo>
                  <a:pt x="11165220" y="-4501"/>
                  <a:pt x="11447372" y="10283"/>
                  <a:pt x="11735000" y="0"/>
                </a:cubicBezTo>
                <a:cubicBezTo>
                  <a:pt x="11722908" y="147183"/>
                  <a:pt x="11757356" y="337566"/>
                  <a:pt x="11735000" y="515218"/>
                </a:cubicBezTo>
                <a:cubicBezTo>
                  <a:pt x="11712644" y="692870"/>
                  <a:pt x="11750641" y="895539"/>
                  <a:pt x="11735000" y="1030436"/>
                </a:cubicBezTo>
                <a:cubicBezTo>
                  <a:pt x="11719359" y="1165333"/>
                  <a:pt x="11706615" y="1487868"/>
                  <a:pt x="11735000" y="1631524"/>
                </a:cubicBezTo>
                <a:cubicBezTo>
                  <a:pt x="11763385" y="1775180"/>
                  <a:pt x="11707555" y="1959173"/>
                  <a:pt x="11735000" y="2232611"/>
                </a:cubicBezTo>
                <a:cubicBezTo>
                  <a:pt x="11762445" y="2506049"/>
                  <a:pt x="11762453" y="2729681"/>
                  <a:pt x="11735000" y="2862322"/>
                </a:cubicBezTo>
                <a:cubicBezTo>
                  <a:pt x="11403555" y="2888683"/>
                  <a:pt x="11325899" y="2877963"/>
                  <a:pt x="10927356" y="2862322"/>
                </a:cubicBezTo>
                <a:cubicBezTo>
                  <a:pt x="10528813" y="2846681"/>
                  <a:pt x="10199552" y="2901057"/>
                  <a:pt x="10002362" y="2862322"/>
                </a:cubicBezTo>
                <a:cubicBezTo>
                  <a:pt x="9805172" y="2823587"/>
                  <a:pt x="9682541" y="2875497"/>
                  <a:pt x="9546768" y="2862322"/>
                </a:cubicBezTo>
                <a:cubicBezTo>
                  <a:pt x="9410995" y="2849147"/>
                  <a:pt x="9307366" y="2858458"/>
                  <a:pt x="9208524" y="2862322"/>
                </a:cubicBezTo>
                <a:cubicBezTo>
                  <a:pt x="9109682" y="2866186"/>
                  <a:pt x="8730572" y="2861246"/>
                  <a:pt x="8283529" y="2862322"/>
                </a:cubicBezTo>
                <a:cubicBezTo>
                  <a:pt x="7836486" y="2863398"/>
                  <a:pt x="7935553" y="2867863"/>
                  <a:pt x="7827935" y="2862322"/>
                </a:cubicBezTo>
                <a:cubicBezTo>
                  <a:pt x="7720317" y="2856781"/>
                  <a:pt x="7406924" y="2852528"/>
                  <a:pt x="7137641" y="2862322"/>
                </a:cubicBezTo>
                <a:cubicBezTo>
                  <a:pt x="6868358" y="2872116"/>
                  <a:pt x="6879598" y="2853486"/>
                  <a:pt x="6682047" y="2862322"/>
                </a:cubicBezTo>
                <a:cubicBezTo>
                  <a:pt x="6484496" y="2871158"/>
                  <a:pt x="6364389" y="2868876"/>
                  <a:pt x="6109103" y="2862322"/>
                </a:cubicBezTo>
                <a:cubicBezTo>
                  <a:pt x="5853817" y="2855768"/>
                  <a:pt x="5784922" y="2850048"/>
                  <a:pt x="5653509" y="2862322"/>
                </a:cubicBezTo>
                <a:cubicBezTo>
                  <a:pt x="5522096" y="2874596"/>
                  <a:pt x="5249726" y="2834199"/>
                  <a:pt x="4963215" y="2862322"/>
                </a:cubicBezTo>
                <a:cubicBezTo>
                  <a:pt x="4676704" y="2890445"/>
                  <a:pt x="4437441" y="2870092"/>
                  <a:pt x="4272921" y="2862322"/>
                </a:cubicBezTo>
                <a:cubicBezTo>
                  <a:pt x="4108401" y="2854552"/>
                  <a:pt x="3832350" y="2898114"/>
                  <a:pt x="3465276" y="2862322"/>
                </a:cubicBezTo>
                <a:cubicBezTo>
                  <a:pt x="3098203" y="2826530"/>
                  <a:pt x="3255495" y="2860093"/>
                  <a:pt x="3127032" y="2862322"/>
                </a:cubicBezTo>
                <a:cubicBezTo>
                  <a:pt x="2998569" y="2864551"/>
                  <a:pt x="2843860" y="2863705"/>
                  <a:pt x="2671438" y="2862322"/>
                </a:cubicBezTo>
                <a:cubicBezTo>
                  <a:pt x="2499016" y="2860939"/>
                  <a:pt x="2382867" y="2834593"/>
                  <a:pt x="2098494" y="2862322"/>
                </a:cubicBezTo>
                <a:cubicBezTo>
                  <a:pt x="1814121" y="2890051"/>
                  <a:pt x="1842669" y="2850704"/>
                  <a:pt x="1642900" y="2862322"/>
                </a:cubicBezTo>
                <a:cubicBezTo>
                  <a:pt x="1443131" y="2873940"/>
                  <a:pt x="1460907" y="2872928"/>
                  <a:pt x="1304656" y="2862322"/>
                </a:cubicBezTo>
                <a:cubicBezTo>
                  <a:pt x="1148405" y="2851716"/>
                  <a:pt x="818866" y="2831321"/>
                  <a:pt x="614362" y="2862322"/>
                </a:cubicBezTo>
                <a:cubicBezTo>
                  <a:pt x="409858" y="2893323"/>
                  <a:pt x="180880" y="2854258"/>
                  <a:pt x="0" y="2862322"/>
                </a:cubicBezTo>
                <a:cubicBezTo>
                  <a:pt x="19826" y="2697257"/>
                  <a:pt x="2661" y="2380024"/>
                  <a:pt x="0" y="2232611"/>
                </a:cubicBezTo>
                <a:cubicBezTo>
                  <a:pt x="-2661" y="2085198"/>
                  <a:pt x="-15734" y="1874390"/>
                  <a:pt x="0" y="1631524"/>
                </a:cubicBezTo>
                <a:cubicBezTo>
                  <a:pt x="15734" y="1388658"/>
                  <a:pt x="-4880" y="1223994"/>
                  <a:pt x="0" y="1116306"/>
                </a:cubicBezTo>
                <a:cubicBezTo>
                  <a:pt x="4880" y="1008618"/>
                  <a:pt x="-16395" y="677605"/>
                  <a:pt x="0" y="543841"/>
                </a:cubicBezTo>
                <a:cubicBezTo>
                  <a:pt x="16395" y="410078"/>
                  <a:pt x="-22953" y="143262"/>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In today’s gospel reading we hear that God loved the world so much that he gave us Jesus to show us how to live and to help bring us closer to God. </a:t>
            </a:r>
          </a:p>
          <a:p>
            <a:r>
              <a:rPr lang="en-GB" sz="3600" dirty="0">
                <a:latin typeface="The Hand Black" panose="03070902030502020204" pitchFamily="66" charset="0"/>
              </a:rPr>
              <a:t> </a:t>
            </a:r>
          </a:p>
          <a:p>
            <a:r>
              <a:rPr lang="en-GB" sz="3600" dirty="0">
                <a:latin typeface="The Hand Black" panose="03070902030502020204" pitchFamily="66" charset="0"/>
              </a:rPr>
              <a:t>How does it make you feel to know that God loves us all so much that he was willing to send his only son, Jesus, to be with us here on earth?</a:t>
            </a:r>
          </a:p>
        </p:txBody>
      </p:sp>
      <p:sp>
        <p:nvSpPr>
          <p:cNvPr id="9" name="TextBox 8">
            <a:extLst>
              <a:ext uri="{FF2B5EF4-FFF2-40B4-BE49-F238E27FC236}">
                <a16:creationId xmlns:a16="http://schemas.microsoft.com/office/drawing/2014/main" id="{08195515-D1F5-42AF-A833-5B05C7AF7050}"/>
              </a:ext>
            </a:extLst>
          </p:cNvPr>
          <p:cNvSpPr txBox="1"/>
          <p:nvPr/>
        </p:nvSpPr>
        <p:spPr>
          <a:xfrm>
            <a:off x="321890" y="3397208"/>
            <a:ext cx="11642235" cy="1323439"/>
          </a:xfrm>
          <a:custGeom>
            <a:avLst/>
            <a:gdLst>
              <a:gd name="connsiteX0" fmla="*/ 0 w 11642235"/>
              <a:gd name="connsiteY0" fmla="*/ 0 h 1323439"/>
              <a:gd name="connsiteX1" fmla="*/ 451993 w 11642235"/>
              <a:gd name="connsiteY1" fmla="*/ 0 h 1323439"/>
              <a:gd name="connsiteX2" fmla="*/ 1020408 w 11642235"/>
              <a:gd name="connsiteY2" fmla="*/ 0 h 1323439"/>
              <a:gd name="connsiteX3" fmla="*/ 1588823 w 11642235"/>
              <a:gd name="connsiteY3" fmla="*/ 0 h 1323439"/>
              <a:gd name="connsiteX4" fmla="*/ 2040815 w 11642235"/>
              <a:gd name="connsiteY4" fmla="*/ 0 h 1323439"/>
              <a:gd name="connsiteX5" fmla="*/ 2492808 w 11642235"/>
              <a:gd name="connsiteY5" fmla="*/ 0 h 1323439"/>
              <a:gd name="connsiteX6" fmla="*/ 3177645 w 11642235"/>
              <a:gd name="connsiteY6" fmla="*/ 0 h 1323439"/>
              <a:gd name="connsiteX7" fmla="*/ 3978905 w 11642235"/>
              <a:gd name="connsiteY7" fmla="*/ 0 h 1323439"/>
              <a:gd name="connsiteX8" fmla="*/ 4896587 w 11642235"/>
              <a:gd name="connsiteY8" fmla="*/ 0 h 1323439"/>
              <a:gd name="connsiteX9" fmla="*/ 5232157 w 11642235"/>
              <a:gd name="connsiteY9" fmla="*/ 0 h 1323439"/>
              <a:gd name="connsiteX10" fmla="*/ 5567728 w 11642235"/>
              <a:gd name="connsiteY10" fmla="*/ 0 h 1323439"/>
              <a:gd name="connsiteX11" fmla="*/ 6368987 w 11642235"/>
              <a:gd name="connsiteY11" fmla="*/ 0 h 1323439"/>
              <a:gd name="connsiteX12" fmla="*/ 6937402 w 11642235"/>
              <a:gd name="connsiteY12" fmla="*/ 0 h 1323439"/>
              <a:gd name="connsiteX13" fmla="*/ 7389395 w 11642235"/>
              <a:gd name="connsiteY13" fmla="*/ 0 h 1323439"/>
              <a:gd name="connsiteX14" fmla="*/ 8190655 w 11642235"/>
              <a:gd name="connsiteY14" fmla="*/ 0 h 1323439"/>
              <a:gd name="connsiteX15" fmla="*/ 9108337 w 11642235"/>
              <a:gd name="connsiteY15" fmla="*/ 0 h 1323439"/>
              <a:gd name="connsiteX16" fmla="*/ 9560329 w 11642235"/>
              <a:gd name="connsiteY16" fmla="*/ 0 h 1323439"/>
              <a:gd name="connsiteX17" fmla="*/ 10245167 w 11642235"/>
              <a:gd name="connsiteY17" fmla="*/ 0 h 1323439"/>
              <a:gd name="connsiteX18" fmla="*/ 10930004 w 11642235"/>
              <a:gd name="connsiteY18" fmla="*/ 0 h 1323439"/>
              <a:gd name="connsiteX19" fmla="*/ 11642235 w 11642235"/>
              <a:gd name="connsiteY19" fmla="*/ 0 h 1323439"/>
              <a:gd name="connsiteX20" fmla="*/ 11642235 w 11642235"/>
              <a:gd name="connsiteY20" fmla="*/ 622016 h 1323439"/>
              <a:gd name="connsiteX21" fmla="*/ 11642235 w 11642235"/>
              <a:gd name="connsiteY21" fmla="*/ 1323439 h 1323439"/>
              <a:gd name="connsiteX22" fmla="*/ 10724553 w 11642235"/>
              <a:gd name="connsiteY22" fmla="*/ 1323439 h 1323439"/>
              <a:gd name="connsiteX23" fmla="*/ 10156138 w 11642235"/>
              <a:gd name="connsiteY23" fmla="*/ 1323439 h 1323439"/>
              <a:gd name="connsiteX24" fmla="*/ 9820568 w 11642235"/>
              <a:gd name="connsiteY24" fmla="*/ 1323439 h 1323439"/>
              <a:gd name="connsiteX25" fmla="*/ 9135730 w 11642235"/>
              <a:gd name="connsiteY25" fmla="*/ 1323439 h 1323439"/>
              <a:gd name="connsiteX26" fmla="*/ 8450893 w 11642235"/>
              <a:gd name="connsiteY26" fmla="*/ 1323439 h 1323439"/>
              <a:gd name="connsiteX27" fmla="*/ 7766056 w 11642235"/>
              <a:gd name="connsiteY27" fmla="*/ 1323439 h 1323439"/>
              <a:gd name="connsiteX28" fmla="*/ 7081218 w 11642235"/>
              <a:gd name="connsiteY28" fmla="*/ 1323439 h 1323439"/>
              <a:gd name="connsiteX29" fmla="*/ 6512803 w 11642235"/>
              <a:gd name="connsiteY29" fmla="*/ 1323439 h 1323439"/>
              <a:gd name="connsiteX30" fmla="*/ 5944388 w 11642235"/>
              <a:gd name="connsiteY30" fmla="*/ 1323439 h 1323439"/>
              <a:gd name="connsiteX31" fmla="*/ 5492396 w 11642235"/>
              <a:gd name="connsiteY31" fmla="*/ 1323439 h 1323439"/>
              <a:gd name="connsiteX32" fmla="*/ 5040403 w 11642235"/>
              <a:gd name="connsiteY32" fmla="*/ 1323439 h 1323439"/>
              <a:gd name="connsiteX33" fmla="*/ 4588410 w 11642235"/>
              <a:gd name="connsiteY33" fmla="*/ 1323439 h 1323439"/>
              <a:gd name="connsiteX34" fmla="*/ 4136418 w 11642235"/>
              <a:gd name="connsiteY34" fmla="*/ 1323439 h 1323439"/>
              <a:gd name="connsiteX35" fmla="*/ 3451580 w 11642235"/>
              <a:gd name="connsiteY35" fmla="*/ 1323439 h 1323439"/>
              <a:gd name="connsiteX36" fmla="*/ 2533898 w 11642235"/>
              <a:gd name="connsiteY36" fmla="*/ 1323439 h 1323439"/>
              <a:gd name="connsiteX37" fmla="*/ 2198328 w 11642235"/>
              <a:gd name="connsiteY37" fmla="*/ 1323439 h 1323439"/>
              <a:gd name="connsiteX38" fmla="*/ 1629913 w 11642235"/>
              <a:gd name="connsiteY38" fmla="*/ 1323439 h 1323439"/>
              <a:gd name="connsiteX39" fmla="*/ 945076 w 11642235"/>
              <a:gd name="connsiteY39" fmla="*/ 1323439 h 1323439"/>
              <a:gd name="connsiteX40" fmla="*/ 0 w 11642235"/>
              <a:gd name="connsiteY40" fmla="*/ 1323439 h 1323439"/>
              <a:gd name="connsiteX41" fmla="*/ 0 w 11642235"/>
              <a:gd name="connsiteY41" fmla="*/ 674954 h 1323439"/>
              <a:gd name="connsiteX42" fmla="*/ 0 w 11642235"/>
              <a:gd name="connsiteY42"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42235" h="1323439" fill="none" extrusionOk="0">
                <a:moveTo>
                  <a:pt x="0" y="0"/>
                </a:moveTo>
                <a:cubicBezTo>
                  <a:pt x="115233" y="9529"/>
                  <a:pt x="360482" y="14158"/>
                  <a:pt x="451993" y="0"/>
                </a:cubicBezTo>
                <a:cubicBezTo>
                  <a:pt x="543504" y="-14158"/>
                  <a:pt x="875134" y="10263"/>
                  <a:pt x="1020408" y="0"/>
                </a:cubicBezTo>
                <a:cubicBezTo>
                  <a:pt x="1165683" y="-10263"/>
                  <a:pt x="1332906" y="-28281"/>
                  <a:pt x="1588823" y="0"/>
                </a:cubicBezTo>
                <a:cubicBezTo>
                  <a:pt x="1844740" y="28281"/>
                  <a:pt x="1916633" y="-10077"/>
                  <a:pt x="2040815" y="0"/>
                </a:cubicBezTo>
                <a:cubicBezTo>
                  <a:pt x="2164997" y="10077"/>
                  <a:pt x="2380629" y="-4414"/>
                  <a:pt x="2492808" y="0"/>
                </a:cubicBezTo>
                <a:cubicBezTo>
                  <a:pt x="2604987" y="4414"/>
                  <a:pt x="2947147" y="-30883"/>
                  <a:pt x="3177645" y="0"/>
                </a:cubicBezTo>
                <a:cubicBezTo>
                  <a:pt x="3408143" y="30883"/>
                  <a:pt x="3621702" y="-18675"/>
                  <a:pt x="3978905" y="0"/>
                </a:cubicBezTo>
                <a:cubicBezTo>
                  <a:pt x="4336108" y="18675"/>
                  <a:pt x="4476979" y="-13086"/>
                  <a:pt x="4896587" y="0"/>
                </a:cubicBezTo>
                <a:cubicBezTo>
                  <a:pt x="5316195" y="13086"/>
                  <a:pt x="5145436" y="8213"/>
                  <a:pt x="5232157" y="0"/>
                </a:cubicBezTo>
                <a:cubicBezTo>
                  <a:pt x="5318878" y="-8213"/>
                  <a:pt x="5429111" y="-11754"/>
                  <a:pt x="5567728" y="0"/>
                </a:cubicBezTo>
                <a:cubicBezTo>
                  <a:pt x="5706345" y="11754"/>
                  <a:pt x="6007039" y="18670"/>
                  <a:pt x="6368987" y="0"/>
                </a:cubicBezTo>
                <a:cubicBezTo>
                  <a:pt x="6730935" y="-18670"/>
                  <a:pt x="6792400" y="17453"/>
                  <a:pt x="6937402" y="0"/>
                </a:cubicBezTo>
                <a:cubicBezTo>
                  <a:pt x="7082405" y="-17453"/>
                  <a:pt x="7199510" y="3598"/>
                  <a:pt x="7389395" y="0"/>
                </a:cubicBezTo>
                <a:cubicBezTo>
                  <a:pt x="7579280" y="-3598"/>
                  <a:pt x="8002044" y="14043"/>
                  <a:pt x="8190655" y="0"/>
                </a:cubicBezTo>
                <a:cubicBezTo>
                  <a:pt x="8379266" y="-14043"/>
                  <a:pt x="8822856" y="23521"/>
                  <a:pt x="9108337" y="0"/>
                </a:cubicBezTo>
                <a:cubicBezTo>
                  <a:pt x="9393818" y="-23521"/>
                  <a:pt x="9348836" y="-4164"/>
                  <a:pt x="9560329" y="0"/>
                </a:cubicBezTo>
                <a:cubicBezTo>
                  <a:pt x="9771822" y="4164"/>
                  <a:pt x="10095810" y="13201"/>
                  <a:pt x="10245167" y="0"/>
                </a:cubicBezTo>
                <a:cubicBezTo>
                  <a:pt x="10394524" y="-13201"/>
                  <a:pt x="10668990" y="26672"/>
                  <a:pt x="10930004" y="0"/>
                </a:cubicBezTo>
                <a:cubicBezTo>
                  <a:pt x="11191018" y="-26672"/>
                  <a:pt x="11415373" y="-3849"/>
                  <a:pt x="11642235" y="0"/>
                </a:cubicBezTo>
                <a:cubicBezTo>
                  <a:pt x="11645509" y="202495"/>
                  <a:pt x="11638443" y="349112"/>
                  <a:pt x="11642235" y="622016"/>
                </a:cubicBezTo>
                <a:cubicBezTo>
                  <a:pt x="11646027" y="894920"/>
                  <a:pt x="11608060" y="1168639"/>
                  <a:pt x="11642235" y="1323439"/>
                </a:cubicBezTo>
                <a:cubicBezTo>
                  <a:pt x="11454188" y="1287446"/>
                  <a:pt x="11175418" y="1319766"/>
                  <a:pt x="10724553" y="1323439"/>
                </a:cubicBezTo>
                <a:cubicBezTo>
                  <a:pt x="10273688" y="1327112"/>
                  <a:pt x="10346158" y="1338547"/>
                  <a:pt x="10156138" y="1323439"/>
                </a:cubicBezTo>
                <a:cubicBezTo>
                  <a:pt x="9966119" y="1308331"/>
                  <a:pt x="9981224" y="1318738"/>
                  <a:pt x="9820568" y="1323439"/>
                </a:cubicBezTo>
                <a:cubicBezTo>
                  <a:pt x="9659912" y="1328141"/>
                  <a:pt x="9301563" y="1297955"/>
                  <a:pt x="9135730" y="1323439"/>
                </a:cubicBezTo>
                <a:cubicBezTo>
                  <a:pt x="8969897" y="1348923"/>
                  <a:pt x="8792063" y="1356531"/>
                  <a:pt x="8450893" y="1323439"/>
                </a:cubicBezTo>
                <a:cubicBezTo>
                  <a:pt x="8109723" y="1290347"/>
                  <a:pt x="8091689" y="1313885"/>
                  <a:pt x="7766056" y="1323439"/>
                </a:cubicBezTo>
                <a:cubicBezTo>
                  <a:pt x="7440423" y="1332993"/>
                  <a:pt x="7349169" y="1331056"/>
                  <a:pt x="7081218" y="1323439"/>
                </a:cubicBezTo>
                <a:cubicBezTo>
                  <a:pt x="6813267" y="1315822"/>
                  <a:pt x="6733492" y="1345168"/>
                  <a:pt x="6512803" y="1323439"/>
                </a:cubicBezTo>
                <a:cubicBezTo>
                  <a:pt x="6292115" y="1301710"/>
                  <a:pt x="6118602" y="1345425"/>
                  <a:pt x="5944388" y="1323439"/>
                </a:cubicBezTo>
                <a:cubicBezTo>
                  <a:pt x="5770175" y="1301453"/>
                  <a:pt x="5646065" y="1318657"/>
                  <a:pt x="5492396" y="1323439"/>
                </a:cubicBezTo>
                <a:cubicBezTo>
                  <a:pt x="5338727" y="1328221"/>
                  <a:pt x="5195929" y="1327016"/>
                  <a:pt x="5040403" y="1323439"/>
                </a:cubicBezTo>
                <a:cubicBezTo>
                  <a:pt x="4884877" y="1319862"/>
                  <a:pt x="4690983" y="1339864"/>
                  <a:pt x="4588410" y="1323439"/>
                </a:cubicBezTo>
                <a:cubicBezTo>
                  <a:pt x="4485837" y="1307014"/>
                  <a:pt x="4245199" y="1338587"/>
                  <a:pt x="4136418" y="1323439"/>
                </a:cubicBezTo>
                <a:cubicBezTo>
                  <a:pt x="4027637" y="1308291"/>
                  <a:pt x="3668834" y="1308806"/>
                  <a:pt x="3451580" y="1323439"/>
                </a:cubicBezTo>
                <a:cubicBezTo>
                  <a:pt x="3234326" y="1338072"/>
                  <a:pt x="2896206" y="1328683"/>
                  <a:pt x="2533898" y="1323439"/>
                </a:cubicBezTo>
                <a:cubicBezTo>
                  <a:pt x="2171590" y="1318195"/>
                  <a:pt x="2336832" y="1329554"/>
                  <a:pt x="2198328" y="1323439"/>
                </a:cubicBezTo>
                <a:cubicBezTo>
                  <a:pt x="2059824" y="1317325"/>
                  <a:pt x="1769761" y="1348316"/>
                  <a:pt x="1629913" y="1323439"/>
                </a:cubicBezTo>
                <a:cubicBezTo>
                  <a:pt x="1490066" y="1298562"/>
                  <a:pt x="1125759" y="1294695"/>
                  <a:pt x="945076" y="1323439"/>
                </a:cubicBezTo>
                <a:cubicBezTo>
                  <a:pt x="764393" y="1352183"/>
                  <a:pt x="425670" y="1365259"/>
                  <a:pt x="0" y="1323439"/>
                </a:cubicBezTo>
                <a:cubicBezTo>
                  <a:pt x="-27945" y="1114724"/>
                  <a:pt x="7847" y="847090"/>
                  <a:pt x="0" y="674954"/>
                </a:cubicBezTo>
                <a:cubicBezTo>
                  <a:pt x="-7847" y="502818"/>
                  <a:pt x="24145" y="297479"/>
                  <a:pt x="0" y="0"/>
                </a:cubicBezTo>
                <a:close/>
              </a:path>
              <a:path w="11642235" h="1323439" stroke="0" extrusionOk="0">
                <a:moveTo>
                  <a:pt x="0" y="0"/>
                </a:moveTo>
                <a:cubicBezTo>
                  <a:pt x="138765" y="-10772"/>
                  <a:pt x="287519" y="-17217"/>
                  <a:pt x="568415" y="0"/>
                </a:cubicBezTo>
                <a:cubicBezTo>
                  <a:pt x="849311" y="17217"/>
                  <a:pt x="1140116" y="-34439"/>
                  <a:pt x="1486097" y="0"/>
                </a:cubicBezTo>
                <a:cubicBezTo>
                  <a:pt x="1832078" y="34439"/>
                  <a:pt x="2197487" y="45821"/>
                  <a:pt x="2403779" y="0"/>
                </a:cubicBezTo>
                <a:cubicBezTo>
                  <a:pt x="2610071" y="-45821"/>
                  <a:pt x="2831646" y="-2287"/>
                  <a:pt x="3088616" y="0"/>
                </a:cubicBezTo>
                <a:cubicBezTo>
                  <a:pt x="3345586" y="2287"/>
                  <a:pt x="3480363" y="-22071"/>
                  <a:pt x="3657031" y="0"/>
                </a:cubicBezTo>
                <a:cubicBezTo>
                  <a:pt x="3833700" y="22071"/>
                  <a:pt x="4147544" y="-17523"/>
                  <a:pt x="4458291" y="0"/>
                </a:cubicBezTo>
                <a:cubicBezTo>
                  <a:pt x="4769038" y="17523"/>
                  <a:pt x="4728367" y="-1223"/>
                  <a:pt x="4910284" y="0"/>
                </a:cubicBezTo>
                <a:cubicBezTo>
                  <a:pt x="5092201" y="1223"/>
                  <a:pt x="5136599" y="9342"/>
                  <a:pt x="5245854" y="0"/>
                </a:cubicBezTo>
                <a:cubicBezTo>
                  <a:pt x="5355109" y="-9342"/>
                  <a:pt x="5512399" y="-11777"/>
                  <a:pt x="5581424" y="0"/>
                </a:cubicBezTo>
                <a:cubicBezTo>
                  <a:pt x="5650449" y="11777"/>
                  <a:pt x="6252011" y="-7731"/>
                  <a:pt x="6499106" y="0"/>
                </a:cubicBezTo>
                <a:cubicBezTo>
                  <a:pt x="6746201" y="7731"/>
                  <a:pt x="6671291" y="2836"/>
                  <a:pt x="6834677" y="0"/>
                </a:cubicBezTo>
                <a:cubicBezTo>
                  <a:pt x="6998063" y="-2836"/>
                  <a:pt x="7251087" y="-14461"/>
                  <a:pt x="7519514" y="0"/>
                </a:cubicBezTo>
                <a:cubicBezTo>
                  <a:pt x="7787941" y="14461"/>
                  <a:pt x="7777678" y="6543"/>
                  <a:pt x="7971507" y="0"/>
                </a:cubicBezTo>
                <a:cubicBezTo>
                  <a:pt x="8165336" y="-6543"/>
                  <a:pt x="8570888" y="-5874"/>
                  <a:pt x="8889189" y="0"/>
                </a:cubicBezTo>
                <a:cubicBezTo>
                  <a:pt x="9207490" y="5874"/>
                  <a:pt x="9487255" y="27297"/>
                  <a:pt x="9806871" y="0"/>
                </a:cubicBezTo>
                <a:cubicBezTo>
                  <a:pt x="10126487" y="-27297"/>
                  <a:pt x="10271931" y="-37161"/>
                  <a:pt x="10724553" y="0"/>
                </a:cubicBezTo>
                <a:cubicBezTo>
                  <a:pt x="11177175" y="37161"/>
                  <a:pt x="11280625" y="33676"/>
                  <a:pt x="11642235" y="0"/>
                </a:cubicBezTo>
                <a:cubicBezTo>
                  <a:pt x="11640246" y="163035"/>
                  <a:pt x="11615080" y="377947"/>
                  <a:pt x="11642235" y="635251"/>
                </a:cubicBezTo>
                <a:cubicBezTo>
                  <a:pt x="11669390" y="892555"/>
                  <a:pt x="11622450" y="1137550"/>
                  <a:pt x="11642235" y="1323439"/>
                </a:cubicBezTo>
                <a:cubicBezTo>
                  <a:pt x="11432652" y="1288788"/>
                  <a:pt x="11232683" y="1335593"/>
                  <a:pt x="10840975" y="1323439"/>
                </a:cubicBezTo>
                <a:cubicBezTo>
                  <a:pt x="10449267" y="1311285"/>
                  <a:pt x="10376414" y="1354696"/>
                  <a:pt x="9923293" y="1323439"/>
                </a:cubicBezTo>
                <a:cubicBezTo>
                  <a:pt x="9470172" y="1292182"/>
                  <a:pt x="9675006" y="1311470"/>
                  <a:pt x="9587723" y="1323439"/>
                </a:cubicBezTo>
                <a:cubicBezTo>
                  <a:pt x="9500440" y="1335409"/>
                  <a:pt x="9248705" y="1303094"/>
                  <a:pt x="9135730" y="1323439"/>
                </a:cubicBezTo>
                <a:cubicBezTo>
                  <a:pt x="9022755" y="1343784"/>
                  <a:pt x="8485305" y="1349337"/>
                  <a:pt x="8218048" y="1323439"/>
                </a:cubicBezTo>
                <a:cubicBezTo>
                  <a:pt x="7950791" y="1297541"/>
                  <a:pt x="7959908" y="1339325"/>
                  <a:pt x="7766056" y="1323439"/>
                </a:cubicBezTo>
                <a:cubicBezTo>
                  <a:pt x="7572204" y="1307553"/>
                  <a:pt x="7538051" y="1314643"/>
                  <a:pt x="7430485" y="1323439"/>
                </a:cubicBezTo>
                <a:cubicBezTo>
                  <a:pt x="7322919" y="1332235"/>
                  <a:pt x="6968200" y="1337663"/>
                  <a:pt x="6512803" y="1323439"/>
                </a:cubicBezTo>
                <a:cubicBezTo>
                  <a:pt x="6057406" y="1309215"/>
                  <a:pt x="6195838" y="1305115"/>
                  <a:pt x="6060811" y="1323439"/>
                </a:cubicBezTo>
                <a:cubicBezTo>
                  <a:pt x="5925784" y="1341763"/>
                  <a:pt x="5698007" y="1291550"/>
                  <a:pt x="5375973" y="1323439"/>
                </a:cubicBezTo>
                <a:cubicBezTo>
                  <a:pt x="5053939" y="1355328"/>
                  <a:pt x="5032104" y="1339228"/>
                  <a:pt x="4923981" y="1323439"/>
                </a:cubicBezTo>
                <a:cubicBezTo>
                  <a:pt x="4815858" y="1307650"/>
                  <a:pt x="4605459" y="1314639"/>
                  <a:pt x="4355566" y="1323439"/>
                </a:cubicBezTo>
                <a:cubicBezTo>
                  <a:pt x="4105674" y="1332239"/>
                  <a:pt x="4017796" y="1321191"/>
                  <a:pt x="3903573" y="1323439"/>
                </a:cubicBezTo>
                <a:cubicBezTo>
                  <a:pt x="3789350" y="1325687"/>
                  <a:pt x="3476199" y="1326684"/>
                  <a:pt x="3218736" y="1323439"/>
                </a:cubicBezTo>
                <a:cubicBezTo>
                  <a:pt x="2961273" y="1320194"/>
                  <a:pt x="2686776" y="1308430"/>
                  <a:pt x="2533898" y="1323439"/>
                </a:cubicBezTo>
                <a:cubicBezTo>
                  <a:pt x="2381020" y="1338448"/>
                  <a:pt x="1908917" y="1325714"/>
                  <a:pt x="1732639" y="1323439"/>
                </a:cubicBezTo>
                <a:cubicBezTo>
                  <a:pt x="1556361" y="1321164"/>
                  <a:pt x="1505020" y="1315131"/>
                  <a:pt x="1397068" y="1323439"/>
                </a:cubicBezTo>
                <a:cubicBezTo>
                  <a:pt x="1289116" y="1331747"/>
                  <a:pt x="1114060" y="1318362"/>
                  <a:pt x="945076" y="1323439"/>
                </a:cubicBezTo>
                <a:cubicBezTo>
                  <a:pt x="776092" y="1328516"/>
                  <a:pt x="259356" y="1317690"/>
                  <a:pt x="0" y="1323439"/>
                </a:cubicBezTo>
                <a:cubicBezTo>
                  <a:pt x="17552" y="1192184"/>
                  <a:pt x="27983" y="938543"/>
                  <a:pt x="0" y="688188"/>
                </a:cubicBezTo>
                <a:cubicBezTo>
                  <a:pt x="-27983" y="437833"/>
                  <a:pt x="6463" y="266015"/>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4000" dirty="0">
                <a:latin typeface="The Hand Black" panose="03070902030502020204" pitchFamily="66" charset="0"/>
              </a:rPr>
              <a:t>Can you tell me two people who love you? And two people that you love? Is one of them your mum, or another special woman in your family? </a:t>
            </a:r>
          </a:p>
        </p:txBody>
      </p:sp>
      <p:sp>
        <p:nvSpPr>
          <p:cNvPr id="6" name="TextBox 5">
            <a:extLst>
              <a:ext uri="{FF2B5EF4-FFF2-40B4-BE49-F238E27FC236}">
                <a16:creationId xmlns:a16="http://schemas.microsoft.com/office/drawing/2014/main" id="{718BB67C-5B38-42FA-AFA6-A1475ED2E94D}"/>
              </a:ext>
            </a:extLst>
          </p:cNvPr>
          <p:cNvSpPr txBox="1"/>
          <p:nvPr/>
        </p:nvSpPr>
        <p:spPr>
          <a:xfrm>
            <a:off x="335143" y="5069288"/>
            <a:ext cx="8844825" cy="1323439"/>
          </a:xfrm>
          <a:custGeom>
            <a:avLst/>
            <a:gdLst>
              <a:gd name="connsiteX0" fmla="*/ 0 w 8844825"/>
              <a:gd name="connsiteY0" fmla="*/ 0 h 1323439"/>
              <a:gd name="connsiteX1" fmla="*/ 503475 w 8844825"/>
              <a:gd name="connsiteY1" fmla="*/ 0 h 1323439"/>
              <a:gd name="connsiteX2" fmla="*/ 1272294 w 8844825"/>
              <a:gd name="connsiteY2" fmla="*/ 0 h 1323439"/>
              <a:gd name="connsiteX3" fmla="*/ 1687320 w 8844825"/>
              <a:gd name="connsiteY3" fmla="*/ 0 h 1323439"/>
              <a:gd name="connsiteX4" fmla="*/ 2190795 w 8844825"/>
              <a:gd name="connsiteY4" fmla="*/ 0 h 1323439"/>
              <a:gd name="connsiteX5" fmla="*/ 2782718 w 8844825"/>
              <a:gd name="connsiteY5" fmla="*/ 0 h 1323439"/>
              <a:gd name="connsiteX6" fmla="*/ 3197744 w 8844825"/>
              <a:gd name="connsiteY6" fmla="*/ 0 h 1323439"/>
              <a:gd name="connsiteX7" fmla="*/ 3701219 w 8844825"/>
              <a:gd name="connsiteY7" fmla="*/ 0 h 1323439"/>
              <a:gd name="connsiteX8" fmla="*/ 4381590 w 8844825"/>
              <a:gd name="connsiteY8" fmla="*/ 0 h 1323439"/>
              <a:gd name="connsiteX9" fmla="*/ 5150410 w 8844825"/>
              <a:gd name="connsiteY9" fmla="*/ 0 h 1323439"/>
              <a:gd name="connsiteX10" fmla="*/ 5742333 w 8844825"/>
              <a:gd name="connsiteY10" fmla="*/ 0 h 1323439"/>
              <a:gd name="connsiteX11" fmla="*/ 6334255 w 8844825"/>
              <a:gd name="connsiteY11" fmla="*/ 0 h 1323439"/>
              <a:gd name="connsiteX12" fmla="*/ 6837730 w 8844825"/>
              <a:gd name="connsiteY12" fmla="*/ 0 h 1323439"/>
              <a:gd name="connsiteX13" fmla="*/ 7341205 w 8844825"/>
              <a:gd name="connsiteY13" fmla="*/ 0 h 1323439"/>
              <a:gd name="connsiteX14" fmla="*/ 8021576 w 8844825"/>
              <a:gd name="connsiteY14" fmla="*/ 0 h 1323439"/>
              <a:gd name="connsiteX15" fmla="*/ 8844825 w 8844825"/>
              <a:gd name="connsiteY15" fmla="*/ 0 h 1323439"/>
              <a:gd name="connsiteX16" fmla="*/ 8844825 w 8844825"/>
              <a:gd name="connsiteY16" fmla="*/ 688188 h 1323439"/>
              <a:gd name="connsiteX17" fmla="*/ 8844825 w 8844825"/>
              <a:gd name="connsiteY17" fmla="*/ 1323439 h 1323439"/>
              <a:gd name="connsiteX18" fmla="*/ 8252902 w 8844825"/>
              <a:gd name="connsiteY18" fmla="*/ 1323439 h 1323439"/>
              <a:gd name="connsiteX19" fmla="*/ 7660979 w 8844825"/>
              <a:gd name="connsiteY19" fmla="*/ 1323439 h 1323439"/>
              <a:gd name="connsiteX20" fmla="*/ 7157505 w 8844825"/>
              <a:gd name="connsiteY20" fmla="*/ 1323439 h 1323439"/>
              <a:gd name="connsiteX21" fmla="*/ 6477133 w 8844825"/>
              <a:gd name="connsiteY21" fmla="*/ 1323439 h 1323439"/>
              <a:gd name="connsiteX22" fmla="*/ 5619866 w 8844825"/>
              <a:gd name="connsiteY22" fmla="*/ 1323439 h 1323439"/>
              <a:gd name="connsiteX23" fmla="*/ 4851046 w 8844825"/>
              <a:gd name="connsiteY23" fmla="*/ 1323439 h 1323439"/>
              <a:gd name="connsiteX24" fmla="*/ 4082227 w 8844825"/>
              <a:gd name="connsiteY24" fmla="*/ 1323439 h 1323439"/>
              <a:gd name="connsiteX25" fmla="*/ 3401856 w 8844825"/>
              <a:gd name="connsiteY25" fmla="*/ 1323439 h 1323439"/>
              <a:gd name="connsiteX26" fmla="*/ 2809933 w 8844825"/>
              <a:gd name="connsiteY26" fmla="*/ 1323439 h 1323439"/>
              <a:gd name="connsiteX27" fmla="*/ 2041113 w 8844825"/>
              <a:gd name="connsiteY27" fmla="*/ 1323439 h 1323439"/>
              <a:gd name="connsiteX28" fmla="*/ 1449191 w 8844825"/>
              <a:gd name="connsiteY28" fmla="*/ 1323439 h 1323439"/>
              <a:gd name="connsiteX29" fmla="*/ 1034164 w 8844825"/>
              <a:gd name="connsiteY29" fmla="*/ 1323439 h 1323439"/>
              <a:gd name="connsiteX30" fmla="*/ 0 w 8844825"/>
              <a:gd name="connsiteY30" fmla="*/ 1323439 h 1323439"/>
              <a:gd name="connsiteX31" fmla="*/ 0 w 8844825"/>
              <a:gd name="connsiteY31" fmla="*/ 674954 h 1323439"/>
              <a:gd name="connsiteX32" fmla="*/ 0 w 8844825"/>
              <a:gd name="connsiteY32"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44825" h="1323439" fill="none" extrusionOk="0">
                <a:moveTo>
                  <a:pt x="0" y="0"/>
                </a:moveTo>
                <a:cubicBezTo>
                  <a:pt x="182257" y="18617"/>
                  <a:pt x="305480" y="-15904"/>
                  <a:pt x="503475" y="0"/>
                </a:cubicBezTo>
                <a:cubicBezTo>
                  <a:pt x="701470" y="15904"/>
                  <a:pt x="994694" y="-13204"/>
                  <a:pt x="1272294" y="0"/>
                </a:cubicBezTo>
                <a:cubicBezTo>
                  <a:pt x="1549894" y="13204"/>
                  <a:pt x="1526272" y="-9560"/>
                  <a:pt x="1687320" y="0"/>
                </a:cubicBezTo>
                <a:cubicBezTo>
                  <a:pt x="1848368" y="9560"/>
                  <a:pt x="2065306" y="-6830"/>
                  <a:pt x="2190795" y="0"/>
                </a:cubicBezTo>
                <a:cubicBezTo>
                  <a:pt x="2316285" y="6830"/>
                  <a:pt x="2627187" y="-19218"/>
                  <a:pt x="2782718" y="0"/>
                </a:cubicBezTo>
                <a:cubicBezTo>
                  <a:pt x="2938249" y="19218"/>
                  <a:pt x="3071369" y="-5268"/>
                  <a:pt x="3197744" y="0"/>
                </a:cubicBezTo>
                <a:cubicBezTo>
                  <a:pt x="3324119" y="5268"/>
                  <a:pt x="3589942" y="16148"/>
                  <a:pt x="3701219" y="0"/>
                </a:cubicBezTo>
                <a:cubicBezTo>
                  <a:pt x="3812496" y="-16148"/>
                  <a:pt x="4138192" y="-489"/>
                  <a:pt x="4381590" y="0"/>
                </a:cubicBezTo>
                <a:cubicBezTo>
                  <a:pt x="4624988" y="489"/>
                  <a:pt x="4826969" y="-35592"/>
                  <a:pt x="5150410" y="0"/>
                </a:cubicBezTo>
                <a:cubicBezTo>
                  <a:pt x="5473851" y="35592"/>
                  <a:pt x="5482169" y="-23809"/>
                  <a:pt x="5742333" y="0"/>
                </a:cubicBezTo>
                <a:cubicBezTo>
                  <a:pt x="6002497" y="23809"/>
                  <a:pt x="6171323" y="-2997"/>
                  <a:pt x="6334255" y="0"/>
                </a:cubicBezTo>
                <a:cubicBezTo>
                  <a:pt x="6497187" y="2997"/>
                  <a:pt x="6726908" y="24852"/>
                  <a:pt x="6837730" y="0"/>
                </a:cubicBezTo>
                <a:cubicBezTo>
                  <a:pt x="6948552" y="-24852"/>
                  <a:pt x="7100499" y="13208"/>
                  <a:pt x="7341205" y="0"/>
                </a:cubicBezTo>
                <a:cubicBezTo>
                  <a:pt x="7581912" y="-13208"/>
                  <a:pt x="7824625" y="14745"/>
                  <a:pt x="8021576" y="0"/>
                </a:cubicBezTo>
                <a:cubicBezTo>
                  <a:pt x="8218527" y="-14745"/>
                  <a:pt x="8461832" y="-37636"/>
                  <a:pt x="8844825" y="0"/>
                </a:cubicBezTo>
                <a:cubicBezTo>
                  <a:pt x="8814285" y="211125"/>
                  <a:pt x="8831265" y="530909"/>
                  <a:pt x="8844825" y="688188"/>
                </a:cubicBezTo>
                <a:cubicBezTo>
                  <a:pt x="8858385" y="845467"/>
                  <a:pt x="8834775" y="1128062"/>
                  <a:pt x="8844825" y="1323439"/>
                </a:cubicBezTo>
                <a:cubicBezTo>
                  <a:pt x="8581284" y="1342535"/>
                  <a:pt x="8443724" y="1331320"/>
                  <a:pt x="8252902" y="1323439"/>
                </a:cubicBezTo>
                <a:cubicBezTo>
                  <a:pt x="8062080" y="1315558"/>
                  <a:pt x="7847429" y="1337490"/>
                  <a:pt x="7660979" y="1323439"/>
                </a:cubicBezTo>
                <a:cubicBezTo>
                  <a:pt x="7474529" y="1309388"/>
                  <a:pt x="7284068" y="1336363"/>
                  <a:pt x="7157505" y="1323439"/>
                </a:cubicBezTo>
                <a:cubicBezTo>
                  <a:pt x="7030942" y="1310515"/>
                  <a:pt x="6795133" y="1329976"/>
                  <a:pt x="6477133" y="1323439"/>
                </a:cubicBezTo>
                <a:cubicBezTo>
                  <a:pt x="6159133" y="1316902"/>
                  <a:pt x="5877549" y="1347281"/>
                  <a:pt x="5619866" y="1323439"/>
                </a:cubicBezTo>
                <a:cubicBezTo>
                  <a:pt x="5362183" y="1299597"/>
                  <a:pt x="5208849" y="1336829"/>
                  <a:pt x="4851046" y="1323439"/>
                </a:cubicBezTo>
                <a:cubicBezTo>
                  <a:pt x="4493243" y="1310049"/>
                  <a:pt x="4322434" y="1345195"/>
                  <a:pt x="4082227" y="1323439"/>
                </a:cubicBezTo>
                <a:cubicBezTo>
                  <a:pt x="3842020" y="1301683"/>
                  <a:pt x="3570103" y="1340681"/>
                  <a:pt x="3401856" y="1323439"/>
                </a:cubicBezTo>
                <a:cubicBezTo>
                  <a:pt x="3233609" y="1306197"/>
                  <a:pt x="2976123" y="1298253"/>
                  <a:pt x="2809933" y="1323439"/>
                </a:cubicBezTo>
                <a:cubicBezTo>
                  <a:pt x="2643743" y="1348625"/>
                  <a:pt x="2331103" y="1354114"/>
                  <a:pt x="2041113" y="1323439"/>
                </a:cubicBezTo>
                <a:cubicBezTo>
                  <a:pt x="1751123" y="1292764"/>
                  <a:pt x="1642300" y="1305552"/>
                  <a:pt x="1449191" y="1323439"/>
                </a:cubicBezTo>
                <a:cubicBezTo>
                  <a:pt x="1256082" y="1341326"/>
                  <a:pt x="1228584" y="1325044"/>
                  <a:pt x="1034164" y="1323439"/>
                </a:cubicBezTo>
                <a:cubicBezTo>
                  <a:pt x="839744" y="1321834"/>
                  <a:pt x="333649" y="1343579"/>
                  <a:pt x="0" y="1323439"/>
                </a:cubicBezTo>
                <a:cubicBezTo>
                  <a:pt x="14241" y="1088708"/>
                  <a:pt x="10408" y="876416"/>
                  <a:pt x="0" y="674954"/>
                </a:cubicBezTo>
                <a:cubicBezTo>
                  <a:pt x="-10408" y="473493"/>
                  <a:pt x="24575" y="268360"/>
                  <a:pt x="0" y="0"/>
                </a:cubicBezTo>
                <a:close/>
              </a:path>
              <a:path w="8844825" h="1323439" stroke="0" extrusionOk="0">
                <a:moveTo>
                  <a:pt x="0" y="0"/>
                </a:moveTo>
                <a:cubicBezTo>
                  <a:pt x="274792" y="-8455"/>
                  <a:pt x="390007" y="16054"/>
                  <a:pt x="591923" y="0"/>
                </a:cubicBezTo>
                <a:cubicBezTo>
                  <a:pt x="793839" y="-16054"/>
                  <a:pt x="1175627" y="-38301"/>
                  <a:pt x="1449191" y="0"/>
                </a:cubicBezTo>
                <a:cubicBezTo>
                  <a:pt x="1722755" y="38301"/>
                  <a:pt x="2017463" y="-18353"/>
                  <a:pt x="2306458" y="0"/>
                </a:cubicBezTo>
                <a:cubicBezTo>
                  <a:pt x="2595453" y="18353"/>
                  <a:pt x="2698114" y="-23263"/>
                  <a:pt x="2986829" y="0"/>
                </a:cubicBezTo>
                <a:cubicBezTo>
                  <a:pt x="3275544" y="23263"/>
                  <a:pt x="3368330" y="9328"/>
                  <a:pt x="3578752" y="0"/>
                </a:cubicBezTo>
                <a:cubicBezTo>
                  <a:pt x="3789174" y="-9328"/>
                  <a:pt x="4092701" y="-1637"/>
                  <a:pt x="4347572" y="0"/>
                </a:cubicBezTo>
                <a:cubicBezTo>
                  <a:pt x="4602443" y="1637"/>
                  <a:pt x="4685631" y="23274"/>
                  <a:pt x="4851046" y="0"/>
                </a:cubicBezTo>
                <a:cubicBezTo>
                  <a:pt x="5016461" y="-23274"/>
                  <a:pt x="5082910" y="10826"/>
                  <a:pt x="5266073" y="0"/>
                </a:cubicBezTo>
                <a:cubicBezTo>
                  <a:pt x="5449236" y="-10826"/>
                  <a:pt x="5557204" y="9220"/>
                  <a:pt x="5681099" y="0"/>
                </a:cubicBezTo>
                <a:cubicBezTo>
                  <a:pt x="5804994" y="-9220"/>
                  <a:pt x="6117751" y="-32560"/>
                  <a:pt x="6538367" y="0"/>
                </a:cubicBezTo>
                <a:cubicBezTo>
                  <a:pt x="6958983" y="32560"/>
                  <a:pt x="6770231" y="11972"/>
                  <a:pt x="6953393" y="0"/>
                </a:cubicBezTo>
                <a:cubicBezTo>
                  <a:pt x="7136555" y="-11972"/>
                  <a:pt x="7373850" y="-21463"/>
                  <a:pt x="7633764" y="0"/>
                </a:cubicBezTo>
                <a:cubicBezTo>
                  <a:pt x="7893678" y="21463"/>
                  <a:pt x="7993032" y="-5928"/>
                  <a:pt x="8137239" y="0"/>
                </a:cubicBezTo>
                <a:cubicBezTo>
                  <a:pt x="8281446" y="5928"/>
                  <a:pt x="8643252" y="-6107"/>
                  <a:pt x="8844825" y="0"/>
                </a:cubicBezTo>
                <a:cubicBezTo>
                  <a:pt x="8867555" y="335628"/>
                  <a:pt x="8874011" y="382082"/>
                  <a:pt x="8844825" y="688188"/>
                </a:cubicBezTo>
                <a:cubicBezTo>
                  <a:pt x="8815639" y="994294"/>
                  <a:pt x="8872287" y="1136938"/>
                  <a:pt x="8844825" y="1323439"/>
                </a:cubicBezTo>
                <a:cubicBezTo>
                  <a:pt x="8586991" y="1344432"/>
                  <a:pt x="8357454" y="1290631"/>
                  <a:pt x="8164454" y="1323439"/>
                </a:cubicBezTo>
                <a:cubicBezTo>
                  <a:pt x="7971454" y="1356247"/>
                  <a:pt x="7917760" y="1313255"/>
                  <a:pt x="7749427" y="1323439"/>
                </a:cubicBezTo>
                <a:cubicBezTo>
                  <a:pt x="7581094" y="1333623"/>
                  <a:pt x="7240080" y="1291157"/>
                  <a:pt x="6980608" y="1323439"/>
                </a:cubicBezTo>
                <a:cubicBezTo>
                  <a:pt x="6721136" y="1355721"/>
                  <a:pt x="6583137" y="1312674"/>
                  <a:pt x="6211789" y="1323439"/>
                </a:cubicBezTo>
                <a:cubicBezTo>
                  <a:pt x="5840441" y="1334204"/>
                  <a:pt x="5667185" y="1362790"/>
                  <a:pt x="5354521" y="1323439"/>
                </a:cubicBezTo>
                <a:cubicBezTo>
                  <a:pt x="5041857" y="1284088"/>
                  <a:pt x="5030480" y="1305788"/>
                  <a:pt x="4939495" y="1323439"/>
                </a:cubicBezTo>
                <a:cubicBezTo>
                  <a:pt x="4848510" y="1341090"/>
                  <a:pt x="4657512" y="1316537"/>
                  <a:pt x="4436020" y="1323439"/>
                </a:cubicBezTo>
                <a:cubicBezTo>
                  <a:pt x="4214529" y="1330341"/>
                  <a:pt x="3986112" y="1296336"/>
                  <a:pt x="3578752" y="1323439"/>
                </a:cubicBezTo>
                <a:cubicBezTo>
                  <a:pt x="3171392" y="1350542"/>
                  <a:pt x="3195752" y="1348060"/>
                  <a:pt x="3075278" y="1323439"/>
                </a:cubicBezTo>
                <a:cubicBezTo>
                  <a:pt x="2954804" y="1298818"/>
                  <a:pt x="2755850" y="1313492"/>
                  <a:pt x="2660251" y="1323439"/>
                </a:cubicBezTo>
                <a:cubicBezTo>
                  <a:pt x="2564652" y="1333386"/>
                  <a:pt x="2064208" y="1290580"/>
                  <a:pt x="1802984" y="1323439"/>
                </a:cubicBezTo>
                <a:cubicBezTo>
                  <a:pt x="1541760" y="1356298"/>
                  <a:pt x="1449853" y="1341439"/>
                  <a:pt x="1299509" y="1323439"/>
                </a:cubicBezTo>
                <a:cubicBezTo>
                  <a:pt x="1149165" y="1305439"/>
                  <a:pt x="824586" y="1357363"/>
                  <a:pt x="619138" y="1323439"/>
                </a:cubicBezTo>
                <a:cubicBezTo>
                  <a:pt x="413690" y="1289515"/>
                  <a:pt x="219870" y="1344682"/>
                  <a:pt x="0" y="1323439"/>
                </a:cubicBezTo>
                <a:cubicBezTo>
                  <a:pt x="3808" y="1062779"/>
                  <a:pt x="-27997" y="831002"/>
                  <a:pt x="0" y="674954"/>
                </a:cubicBezTo>
                <a:cubicBezTo>
                  <a:pt x="27997" y="518906"/>
                  <a:pt x="22949" y="255032"/>
                  <a:pt x="0" y="0"/>
                </a:cubicBezTo>
                <a:close/>
              </a:path>
            </a:pathLst>
          </a:custGeom>
          <a:solidFill>
            <a:srgbClr val="FF00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4000" dirty="0">
                <a:latin typeface="The Hand Black" panose="03070902030502020204" pitchFamily="66" charset="0"/>
              </a:rPr>
              <a:t>What does it mean to love someone? How should we treat someone that we love?</a:t>
            </a:r>
          </a:p>
        </p:txBody>
      </p:sp>
      <p:pic>
        <p:nvPicPr>
          <p:cNvPr id="4" name="Audio 3">
            <a:hlinkClick r:id="" action="ppaction://media"/>
            <a:extLst>
              <a:ext uri="{FF2B5EF4-FFF2-40B4-BE49-F238E27FC236}">
                <a16:creationId xmlns:a16="http://schemas.microsoft.com/office/drawing/2014/main" id="{7EF635A9-74E9-42FB-B394-DB7BB4EFF7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44032369"/>
      </p:ext>
    </p:extLst>
  </p:cSld>
  <p:clrMapOvr>
    <a:masterClrMapping/>
  </p:clrMapOvr>
  <mc:AlternateContent xmlns:mc="http://schemas.openxmlformats.org/markup-compatibility/2006">
    <mc:Choice xmlns:p14="http://schemas.microsoft.com/office/powerpoint/2010/main" Requires="p14">
      <p:transition spd="slow" p14:dur="2000" advTm="53619"/>
    </mc:Choice>
    <mc:Fallback>
      <p:transition spd="slow" advTm="5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animBg="1"/>
      <p:bldP spid="9"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7780-E67D-4BD6-8619-696BEFDF8309}"/>
              </a:ext>
            </a:extLst>
          </p:cNvPr>
          <p:cNvSpPr>
            <a:spLocks noGrp="1"/>
          </p:cNvSpPr>
          <p:nvPr>
            <p:ph type="title"/>
          </p:nvPr>
        </p:nvSpPr>
        <p:spPr>
          <a:xfrm>
            <a:off x="0" y="681037"/>
            <a:ext cx="12192000" cy="1190170"/>
          </a:xfrm>
        </p:spPr>
        <p:txBody>
          <a:bodyPr>
            <a:noAutofit/>
          </a:bodyPr>
          <a:lstStyle/>
          <a:p>
            <a:pPr algn="ctr"/>
            <a:r>
              <a:rPr lang="en-GB" sz="5400" dirty="0">
                <a:latin typeface="The Hand Extrablack" panose="03070A02030502020204" pitchFamily="66" charset="0"/>
              </a:rPr>
              <a:t>We have lots of fantastic teachers and support staff at St Mary’s Primary School who care about you and all of our St Mary’s family. We can’t wait to all be back together very soon.</a:t>
            </a:r>
          </a:p>
        </p:txBody>
      </p:sp>
      <p:pic>
        <p:nvPicPr>
          <p:cNvPr id="2050" name="Picture 2">
            <a:extLst>
              <a:ext uri="{FF2B5EF4-FFF2-40B4-BE49-F238E27FC236}">
                <a16:creationId xmlns:a16="http://schemas.microsoft.com/office/drawing/2014/main" id="{9A6FA841-14D4-4C44-8B81-80CDBF7D4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6052" y="4417737"/>
            <a:ext cx="1776144" cy="236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22A91CF-38E5-4B7D-BBCE-C43F6D530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91" y="2165615"/>
            <a:ext cx="1776144" cy="236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9C26222-2EAD-4E6F-AEDE-B93B3A5CD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078" y="4462560"/>
            <a:ext cx="1776145" cy="2368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52D5CCE-D965-40CC-8A08-BB883C5D7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0262" y="4462559"/>
            <a:ext cx="1776145" cy="2368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EB36568F-A49F-402D-B615-8C7F314BC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488" y="2209615"/>
            <a:ext cx="1776145" cy="2368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A picture containing text, person, person, posing&#10;&#10;Description automatically generated">
            <a:extLst>
              <a:ext uri="{FF2B5EF4-FFF2-40B4-BE49-F238E27FC236}">
                <a16:creationId xmlns:a16="http://schemas.microsoft.com/office/drawing/2014/main" id="{DB7F7B91-B038-4628-99BF-761562B27C73}"/>
              </a:ext>
            </a:extLst>
          </p:cNvPr>
          <p:cNvPicPr>
            <a:picLocks noChangeAspect="1"/>
          </p:cNvPicPr>
          <p:nvPr/>
        </p:nvPicPr>
        <p:blipFill rotWithShape="1">
          <a:blip r:embed="rId7">
            <a:extLst>
              <a:ext uri="{28A0092B-C50C-407E-A947-70E740481C1C}">
                <a14:useLocalDpi xmlns:a14="http://schemas.microsoft.com/office/drawing/2010/main" val="0"/>
              </a:ext>
            </a:extLst>
          </a:blip>
          <a:srcRect t="7946" r="41021" b="21347"/>
          <a:stretch/>
        </p:blipFill>
        <p:spPr>
          <a:xfrm>
            <a:off x="421093" y="4462560"/>
            <a:ext cx="1481530" cy="2368193"/>
          </a:xfrm>
          <a:prstGeom prst="rect">
            <a:avLst/>
          </a:prstGeom>
          <a:ln>
            <a:noFill/>
          </a:ln>
          <a:effectLst>
            <a:softEdge rad="112500"/>
          </a:effectLst>
        </p:spPr>
      </p:pic>
      <p:pic>
        <p:nvPicPr>
          <p:cNvPr id="2068" name="Picture 20" descr="677 I Miss You Illustrations, Royalty-Free Vector Graphics &amp; Clip Art -  iStock">
            <a:extLst>
              <a:ext uri="{FF2B5EF4-FFF2-40B4-BE49-F238E27FC236}">
                <a16:creationId xmlns:a16="http://schemas.microsoft.com/office/drawing/2014/main" id="{FE98A616-C898-4043-AB14-479001FE1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3192" y="2322814"/>
            <a:ext cx="1485615" cy="2094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068ADD-C5E0-47B0-AC24-C97471F438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8963" y="4587091"/>
            <a:ext cx="1673670" cy="2231559"/>
          </a:xfrm>
          <a:prstGeom prst="rect">
            <a:avLst/>
          </a:prstGeom>
          <a:effectLst>
            <a:softEdge rad="63500"/>
          </a:effectLst>
        </p:spPr>
      </p:pic>
      <p:pic>
        <p:nvPicPr>
          <p:cNvPr id="7" name="Picture 6">
            <a:extLst>
              <a:ext uri="{FF2B5EF4-FFF2-40B4-BE49-F238E27FC236}">
                <a16:creationId xmlns:a16="http://schemas.microsoft.com/office/drawing/2014/main" id="{1B938359-8A74-4FBA-8365-9F5DA4E475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2700" y="2209615"/>
            <a:ext cx="1710145" cy="2280193"/>
          </a:xfrm>
          <a:prstGeom prst="rect">
            <a:avLst/>
          </a:prstGeom>
          <a:effectLst>
            <a:softEdge rad="139700"/>
          </a:effectLst>
        </p:spPr>
      </p:pic>
      <p:pic>
        <p:nvPicPr>
          <p:cNvPr id="19" name="Picture 18" descr="A person taking a selfie&#10;&#10;Description automatically generated">
            <a:extLst>
              <a:ext uri="{FF2B5EF4-FFF2-40B4-BE49-F238E27FC236}">
                <a16:creationId xmlns:a16="http://schemas.microsoft.com/office/drawing/2014/main" id="{14CF79C6-8682-4ACA-A814-902D17BD7FFA}"/>
              </a:ext>
            </a:extLst>
          </p:cNvPr>
          <p:cNvPicPr>
            <a:picLocks noChangeAspect="1"/>
          </p:cNvPicPr>
          <p:nvPr/>
        </p:nvPicPr>
        <p:blipFill rotWithShape="1">
          <a:blip r:embed="rId11">
            <a:extLst>
              <a:ext uri="{28A0092B-C50C-407E-A947-70E740481C1C}">
                <a14:useLocalDpi xmlns:a14="http://schemas.microsoft.com/office/drawing/2010/main" val="0"/>
              </a:ext>
            </a:extLst>
          </a:blip>
          <a:srcRect b="22842"/>
          <a:stretch/>
        </p:blipFill>
        <p:spPr>
          <a:xfrm>
            <a:off x="10296211" y="2231001"/>
            <a:ext cx="1748206" cy="2231559"/>
          </a:xfrm>
          <a:prstGeom prst="rect">
            <a:avLst/>
          </a:prstGeom>
          <a:effectLst>
            <a:softEdge rad="63500"/>
          </a:effectLst>
        </p:spPr>
      </p:pic>
    </p:spTree>
    <p:extLst>
      <p:ext uri="{BB962C8B-B14F-4D97-AF65-F5344CB8AC3E}">
        <p14:creationId xmlns:p14="http://schemas.microsoft.com/office/powerpoint/2010/main" val="1242604636"/>
      </p:ext>
    </p:extLst>
  </p:cSld>
  <p:clrMapOvr>
    <a:masterClrMapping/>
  </p:clrMapOvr>
  <mc:AlternateContent xmlns:mc="http://schemas.openxmlformats.org/markup-compatibility/2006" xmlns:p14="http://schemas.microsoft.com/office/powerpoint/2010/main">
    <mc:Choice Requires="p14">
      <p:transition spd="slow" p14:dur="2000" advTm="12660"/>
    </mc:Choice>
    <mc:Fallback xmlns="">
      <p:transition spd="slow" advTm="126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6639-2A56-4B63-A608-A6A34F70E4EE}"/>
              </a:ext>
            </a:extLst>
          </p:cNvPr>
          <p:cNvSpPr>
            <a:spLocks noGrp="1"/>
          </p:cNvSpPr>
          <p:nvPr>
            <p:ph type="title"/>
          </p:nvPr>
        </p:nvSpPr>
        <p:spPr/>
        <p:txBody>
          <a:bodyPr>
            <a:normAutofit/>
          </a:bodyPr>
          <a:lstStyle/>
          <a:p>
            <a:r>
              <a:rPr lang="en-GB" sz="6000" u="sng" dirty="0">
                <a:latin typeface="Modern Love Caps" panose="04070805081001020A01" pitchFamily="82" charset="0"/>
              </a:rPr>
              <a:t>First Prayer</a:t>
            </a:r>
          </a:p>
        </p:txBody>
      </p:sp>
      <p:sp>
        <p:nvSpPr>
          <p:cNvPr id="3" name="Content Placeholder 2">
            <a:extLst>
              <a:ext uri="{FF2B5EF4-FFF2-40B4-BE49-F238E27FC236}">
                <a16:creationId xmlns:a16="http://schemas.microsoft.com/office/drawing/2014/main" id="{BCDF4E99-2A93-4B11-8CCA-41107D58F0BF}"/>
              </a:ext>
            </a:extLst>
          </p:cNvPr>
          <p:cNvSpPr>
            <a:spLocks noGrp="1"/>
          </p:cNvSpPr>
          <p:nvPr>
            <p:ph idx="1"/>
          </p:nvPr>
        </p:nvSpPr>
        <p:spPr>
          <a:xfrm>
            <a:off x="955343" y="1487606"/>
            <a:ext cx="7830848" cy="5211368"/>
          </a:xfrm>
          <a:solidFill>
            <a:schemeClr val="bg1"/>
          </a:solidFill>
          <a:ln w="76200">
            <a:solidFill>
              <a:schemeClr val="tx1"/>
            </a:solidFill>
          </a:ln>
        </p:spPr>
        <p:txBody>
          <a:bodyPr>
            <a:normAutofit/>
          </a:bodyPr>
          <a:lstStyle/>
          <a:p>
            <a:pPr marL="0" indent="0">
              <a:buNone/>
            </a:pPr>
            <a:endParaRPr lang="en-GB" sz="5400" dirty="0">
              <a:latin typeface="The Hand Black" panose="03070902030502020204" pitchFamily="66" charset="0"/>
            </a:endParaRPr>
          </a:p>
          <a:p>
            <a:pPr marL="0" indent="0">
              <a:buNone/>
            </a:pPr>
            <a:endParaRPr lang="en-GB" sz="5400" dirty="0">
              <a:latin typeface="The Hand Black" panose="03070902030502020204" pitchFamily="66" charset="0"/>
            </a:endParaRPr>
          </a:p>
        </p:txBody>
      </p:sp>
      <p:pic>
        <p:nvPicPr>
          <p:cNvPr id="1026" name="Picture 2" descr="Image result for hands in prayer">
            <a:extLst>
              <a:ext uri="{FF2B5EF4-FFF2-40B4-BE49-F238E27FC236}">
                <a16:creationId xmlns:a16="http://schemas.microsoft.com/office/drawing/2014/main" id="{E6543404-F604-4EA8-A900-E02CCE083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475" y="3786427"/>
            <a:ext cx="2443303" cy="2912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174CEF-9CB1-41FC-A095-CF00D412F0FB}"/>
              </a:ext>
            </a:extLst>
          </p:cNvPr>
          <p:cNvSpPr/>
          <p:nvPr/>
        </p:nvSpPr>
        <p:spPr>
          <a:xfrm>
            <a:off x="955343" y="1584911"/>
            <a:ext cx="7724831" cy="5016758"/>
          </a:xfrm>
          <a:prstGeom prst="rect">
            <a:avLst/>
          </a:prstGeom>
        </p:spPr>
        <p:txBody>
          <a:bodyPr wrap="square">
            <a:spAutoFit/>
          </a:bodyPr>
          <a:lstStyle/>
          <a:p>
            <a:pPr>
              <a:spcAft>
                <a:spcPts val="0"/>
              </a:spcAft>
            </a:pPr>
            <a:r>
              <a:rPr lang="en-GB" sz="3200" dirty="0">
                <a:latin typeface="The Hand Black" panose="03070902030502020204" pitchFamily="66" charset="0"/>
                <a:ea typeface="Times New Roman" panose="02020603050405020304" pitchFamily="18" charset="0"/>
              </a:rPr>
              <a:t>We pray for the Church around the world: that it may be a place of welcome and love for all people no matter who they are or where they come from. Lord, have mercy…</a:t>
            </a:r>
          </a:p>
          <a:p>
            <a:pPr>
              <a:spcAft>
                <a:spcPts val="0"/>
              </a:spcAft>
            </a:pPr>
            <a:r>
              <a:rPr lang="en-GB" sz="3200" dirty="0">
                <a:latin typeface="The Hand Black" panose="03070902030502020204" pitchFamily="66" charset="0"/>
                <a:ea typeface="Times New Roman" panose="02020603050405020304" pitchFamily="18" charset="0"/>
              </a:rPr>
              <a:t> </a:t>
            </a:r>
          </a:p>
          <a:p>
            <a:pPr>
              <a:spcAft>
                <a:spcPts val="0"/>
              </a:spcAft>
            </a:pPr>
            <a:r>
              <a:rPr lang="en-GB" sz="3200" dirty="0">
                <a:latin typeface="The Hand Black" panose="03070902030502020204" pitchFamily="66" charset="0"/>
                <a:ea typeface="Times New Roman" panose="02020603050405020304" pitchFamily="18" charset="0"/>
              </a:rPr>
              <a:t>We pray for all people who are finding life hard because of poverty or illness, especially coronavirus: that they may find comfort in the love of those around them. Lord, have mercy…</a:t>
            </a:r>
          </a:p>
          <a:p>
            <a:pPr>
              <a:spcAft>
                <a:spcPts val="0"/>
              </a:spcAft>
            </a:pPr>
            <a:r>
              <a:rPr lang="en-GB" sz="3200" dirty="0">
                <a:latin typeface="The Hand Black" panose="03070902030502020204" pitchFamily="66" charset="0"/>
                <a:ea typeface="Times New Roman" panose="02020603050405020304" pitchFamily="18" charset="0"/>
              </a:rPr>
              <a:t> </a:t>
            </a:r>
          </a:p>
          <a:p>
            <a:pPr>
              <a:spcAft>
                <a:spcPts val="0"/>
              </a:spcAft>
            </a:pPr>
            <a:r>
              <a:rPr lang="en-GB" sz="3200" dirty="0">
                <a:latin typeface="The Hand Black" panose="03070902030502020204" pitchFamily="66" charset="0"/>
                <a:ea typeface="Times New Roman" panose="02020603050405020304" pitchFamily="18" charset="0"/>
              </a:rPr>
              <a:t>We pray for our mothers, may we always show them love and be helpful and kind. Lord, have mercy…</a:t>
            </a:r>
          </a:p>
        </p:txBody>
      </p:sp>
      <p:pic>
        <p:nvPicPr>
          <p:cNvPr id="5" name="Audio 4">
            <a:hlinkClick r:id="" action="ppaction://media"/>
            <a:extLst>
              <a:ext uri="{FF2B5EF4-FFF2-40B4-BE49-F238E27FC236}">
                <a16:creationId xmlns:a16="http://schemas.microsoft.com/office/drawing/2014/main" id="{1D01A6A7-5F0B-4D76-B701-DAEBFD3EA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6701195"/>
      </p:ext>
    </p:extLst>
  </p:cSld>
  <p:clrMapOvr>
    <a:masterClrMapping/>
  </p:clrMapOvr>
  <mc:AlternateContent xmlns:mc="http://schemas.openxmlformats.org/markup-compatibility/2006">
    <mc:Choice xmlns:p14="http://schemas.microsoft.com/office/powerpoint/2010/main" Requires="p14">
      <p:transition spd="slow" p14:dur="2000" advTm="50208"/>
    </mc:Choice>
    <mc:Fallback>
      <p:transition spd="slow" advTm="50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6639-2A56-4B63-A608-A6A34F70E4EE}"/>
              </a:ext>
            </a:extLst>
          </p:cNvPr>
          <p:cNvSpPr>
            <a:spLocks noGrp="1"/>
          </p:cNvSpPr>
          <p:nvPr>
            <p:ph type="title"/>
          </p:nvPr>
        </p:nvSpPr>
        <p:spPr/>
        <p:txBody>
          <a:bodyPr>
            <a:normAutofit/>
          </a:bodyPr>
          <a:lstStyle/>
          <a:p>
            <a:r>
              <a:rPr lang="en-GB" sz="6000" u="sng" dirty="0">
                <a:latin typeface="Modern Love Caps" panose="04070805081001020A01" pitchFamily="82" charset="0"/>
              </a:rPr>
              <a:t>Last Prayer</a:t>
            </a:r>
          </a:p>
        </p:txBody>
      </p:sp>
      <p:sp>
        <p:nvSpPr>
          <p:cNvPr id="3" name="Content Placeholder 2">
            <a:extLst>
              <a:ext uri="{FF2B5EF4-FFF2-40B4-BE49-F238E27FC236}">
                <a16:creationId xmlns:a16="http://schemas.microsoft.com/office/drawing/2014/main" id="{BCDF4E99-2A93-4B11-8CCA-41107D58F0BF}"/>
              </a:ext>
            </a:extLst>
          </p:cNvPr>
          <p:cNvSpPr>
            <a:spLocks noGrp="1"/>
          </p:cNvSpPr>
          <p:nvPr>
            <p:ph idx="1"/>
          </p:nvPr>
        </p:nvSpPr>
        <p:spPr>
          <a:xfrm>
            <a:off x="955343" y="1487606"/>
            <a:ext cx="7830848" cy="5211368"/>
          </a:xfrm>
          <a:solidFill>
            <a:schemeClr val="bg1"/>
          </a:solidFill>
          <a:ln w="76200">
            <a:solidFill>
              <a:schemeClr val="tx1"/>
            </a:solidFill>
          </a:ln>
        </p:spPr>
        <p:txBody>
          <a:bodyPr>
            <a:normAutofit/>
          </a:bodyPr>
          <a:lstStyle/>
          <a:p>
            <a:pPr marL="0" indent="0">
              <a:buNone/>
            </a:pPr>
            <a:endParaRPr lang="en-GB" sz="5400" dirty="0">
              <a:latin typeface="The Hand Black" panose="03070902030502020204" pitchFamily="66" charset="0"/>
            </a:endParaRPr>
          </a:p>
          <a:p>
            <a:pPr marL="0" indent="0">
              <a:buNone/>
            </a:pPr>
            <a:r>
              <a:rPr lang="en-GB" sz="5400" dirty="0">
                <a:latin typeface="The Hand Black" panose="03070902030502020204" pitchFamily="66" charset="0"/>
              </a:rPr>
              <a:t>.</a:t>
            </a:r>
          </a:p>
        </p:txBody>
      </p:sp>
      <p:pic>
        <p:nvPicPr>
          <p:cNvPr id="1026" name="Picture 2" descr="Image result for hands in prayer">
            <a:extLst>
              <a:ext uri="{FF2B5EF4-FFF2-40B4-BE49-F238E27FC236}">
                <a16:creationId xmlns:a16="http://schemas.microsoft.com/office/drawing/2014/main" id="{E6543404-F604-4EA8-A900-E02CCE083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475" y="3786427"/>
            <a:ext cx="2443303" cy="29125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1B5B207-F6BF-48DC-B419-603140750BC3}"/>
              </a:ext>
            </a:extLst>
          </p:cNvPr>
          <p:cNvSpPr/>
          <p:nvPr/>
        </p:nvSpPr>
        <p:spPr>
          <a:xfrm>
            <a:off x="1170394" y="1590347"/>
            <a:ext cx="7400746" cy="5170646"/>
          </a:xfrm>
          <a:prstGeom prst="rect">
            <a:avLst/>
          </a:prstGeom>
        </p:spPr>
        <p:txBody>
          <a:bodyPr wrap="square">
            <a:spAutoFit/>
          </a:bodyPr>
          <a:lstStyle/>
          <a:p>
            <a:r>
              <a:rPr lang="en-GB" sz="6600" dirty="0">
                <a:latin typeface="The Hand Black" panose="03070902030502020204" pitchFamily="66" charset="0"/>
                <a:ea typeface="Times New Roman" panose="02020603050405020304" pitchFamily="18" charset="0"/>
              </a:rPr>
              <a:t>Loving God, show us how to reach out to others around the world in love and to support them to build a better future, free from poverty. Amen.</a:t>
            </a:r>
            <a:endParaRPr lang="en-GB" sz="6600" dirty="0">
              <a:latin typeface="The Hand Black" panose="03070902030502020204" pitchFamily="66" charset="0"/>
            </a:endParaRPr>
          </a:p>
        </p:txBody>
      </p:sp>
      <p:pic>
        <p:nvPicPr>
          <p:cNvPr id="6" name="Audio 5">
            <a:hlinkClick r:id="" action="ppaction://media"/>
            <a:extLst>
              <a:ext uri="{FF2B5EF4-FFF2-40B4-BE49-F238E27FC236}">
                <a16:creationId xmlns:a16="http://schemas.microsoft.com/office/drawing/2014/main" id="{F67A9150-1907-43D0-9FC6-C1C864806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0864504"/>
      </p:ext>
    </p:extLst>
  </p:cSld>
  <p:clrMapOvr>
    <a:masterClrMapping/>
  </p:clrMapOvr>
  <mc:AlternateContent xmlns:mc="http://schemas.openxmlformats.org/markup-compatibility/2006">
    <mc:Choice xmlns:p14="http://schemas.microsoft.com/office/powerpoint/2010/main" Requires="p14">
      <p:transition spd="slow" p14:dur="2000" advTm="24171"/>
    </mc:Choice>
    <mc:Fallback>
      <p:transition spd="slow" advTm="24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6A8894C-914B-4D90-847C-1AD83108D62F}"/>
              </a:ext>
            </a:extLst>
          </p:cNvPr>
          <p:cNvSpPr txBox="1"/>
          <p:nvPr/>
        </p:nvSpPr>
        <p:spPr>
          <a:xfrm>
            <a:off x="5859" y="953422"/>
            <a:ext cx="6361043" cy="2616101"/>
          </a:xfrm>
          <a:prstGeom prst="rect">
            <a:avLst/>
          </a:prstGeom>
          <a:noFill/>
        </p:spPr>
        <p:txBody>
          <a:bodyPr wrap="square">
            <a:spAutoFit/>
          </a:bodyPr>
          <a:lstStyle/>
          <a:p>
            <a:pPr algn="ctr"/>
            <a:r>
              <a:rPr lang="en-US" sz="4400" u="sng" dirty="0">
                <a:effectLst/>
                <a:latin typeface="The Hand Black" panose="03070902030502020204" pitchFamily="66" charset="0"/>
                <a:ea typeface="Arial Unicode MS"/>
              </a:rPr>
              <a:t>Think about someone you love.</a:t>
            </a:r>
          </a:p>
          <a:p>
            <a:pPr algn="ctr"/>
            <a:r>
              <a:rPr lang="en-US" sz="3200" dirty="0">
                <a:latin typeface="The Hand Black" panose="03070902030502020204" pitchFamily="66" charset="0"/>
                <a:ea typeface="Arial Unicode MS"/>
              </a:rPr>
              <a:t>As it is Mother’s Day on Sunday 14</a:t>
            </a:r>
            <a:r>
              <a:rPr lang="en-US" sz="3200" baseline="30000" dirty="0">
                <a:latin typeface="The Hand Black" panose="03070902030502020204" pitchFamily="66" charset="0"/>
                <a:ea typeface="Arial Unicode MS"/>
              </a:rPr>
              <a:t>th</a:t>
            </a:r>
            <a:r>
              <a:rPr lang="en-US" sz="3200" dirty="0">
                <a:latin typeface="The Hand Black" panose="03070902030502020204" pitchFamily="66" charset="0"/>
                <a:ea typeface="Arial Unicode MS"/>
              </a:rPr>
              <a:t>, we take this time today to think about the special women in our lives.</a:t>
            </a:r>
          </a:p>
          <a:p>
            <a:pPr marL="457200" indent="-457200">
              <a:buFontTx/>
              <a:buChar char="-"/>
            </a:pPr>
            <a:r>
              <a:rPr lang="en-US" sz="2800" dirty="0">
                <a:solidFill>
                  <a:srgbClr val="FF0000"/>
                </a:solidFill>
                <a:effectLst/>
                <a:latin typeface="The Hand Black" panose="03070902030502020204" pitchFamily="66" charset="0"/>
                <a:ea typeface="Arial Unicode MS"/>
              </a:rPr>
              <a:t>How do they sho</a:t>
            </a:r>
            <a:r>
              <a:rPr lang="en-US" sz="2800" dirty="0">
                <a:solidFill>
                  <a:srgbClr val="FF0000"/>
                </a:solidFill>
                <a:latin typeface="The Hand Black" panose="03070902030502020204" pitchFamily="66" charset="0"/>
                <a:ea typeface="Arial Unicode MS"/>
              </a:rPr>
              <a:t>w their love? How do you show it back?</a:t>
            </a:r>
          </a:p>
          <a:p>
            <a:pPr marL="457200" indent="-457200">
              <a:buFontTx/>
              <a:buChar char="-"/>
            </a:pPr>
            <a:r>
              <a:rPr lang="en-US" sz="2800" dirty="0">
                <a:solidFill>
                  <a:srgbClr val="FF0000"/>
                </a:solidFill>
                <a:effectLst/>
                <a:latin typeface="The Hand Black" panose="03070902030502020204" pitchFamily="66" charset="0"/>
                <a:ea typeface="Arial Unicode MS"/>
              </a:rPr>
              <a:t>How should we treat the people </a:t>
            </a:r>
            <a:r>
              <a:rPr lang="en-US" sz="2800" dirty="0">
                <a:solidFill>
                  <a:srgbClr val="FF0000"/>
                </a:solidFill>
                <a:latin typeface="The Hand Black" panose="03070902030502020204" pitchFamily="66" charset="0"/>
                <a:ea typeface="Arial Unicode MS"/>
              </a:rPr>
              <a:t>we </a:t>
            </a:r>
            <a:r>
              <a:rPr lang="en-US" sz="2800" dirty="0">
                <a:solidFill>
                  <a:srgbClr val="FF0000"/>
                </a:solidFill>
                <a:effectLst/>
                <a:latin typeface="The Hand Black" panose="03070902030502020204" pitchFamily="66" charset="0"/>
                <a:ea typeface="Arial Unicode MS"/>
              </a:rPr>
              <a:t>love?</a:t>
            </a:r>
          </a:p>
        </p:txBody>
      </p:sp>
      <p:sp>
        <p:nvSpPr>
          <p:cNvPr id="16" name="TextBox 15">
            <a:extLst>
              <a:ext uri="{FF2B5EF4-FFF2-40B4-BE49-F238E27FC236}">
                <a16:creationId xmlns:a16="http://schemas.microsoft.com/office/drawing/2014/main" id="{AEB73231-7636-423A-9434-67124125314C}"/>
              </a:ext>
            </a:extLst>
          </p:cNvPr>
          <p:cNvSpPr txBox="1"/>
          <p:nvPr/>
        </p:nvSpPr>
        <p:spPr>
          <a:xfrm>
            <a:off x="16436" y="30092"/>
            <a:ext cx="6350466" cy="923330"/>
          </a:xfrm>
          <a:custGeom>
            <a:avLst/>
            <a:gdLst>
              <a:gd name="connsiteX0" fmla="*/ 0 w 6350466"/>
              <a:gd name="connsiteY0" fmla="*/ 0 h 923330"/>
              <a:gd name="connsiteX1" fmla="*/ 508037 w 6350466"/>
              <a:gd name="connsiteY1" fmla="*/ 0 h 923330"/>
              <a:gd name="connsiteX2" fmla="*/ 1016075 w 6350466"/>
              <a:gd name="connsiteY2" fmla="*/ 0 h 923330"/>
              <a:gd name="connsiteX3" fmla="*/ 1460607 w 6350466"/>
              <a:gd name="connsiteY3" fmla="*/ 0 h 923330"/>
              <a:gd name="connsiteX4" fmla="*/ 2095654 w 6350466"/>
              <a:gd name="connsiteY4" fmla="*/ 0 h 923330"/>
              <a:gd name="connsiteX5" fmla="*/ 2540186 w 6350466"/>
              <a:gd name="connsiteY5" fmla="*/ 0 h 923330"/>
              <a:gd name="connsiteX6" fmla="*/ 3048224 w 6350466"/>
              <a:gd name="connsiteY6" fmla="*/ 0 h 923330"/>
              <a:gd name="connsiteX7" fmla="*/ 3492756 w 6350466"/>
              <a:gd name="connsiteY7" fmla="*/ 0 h 923330"/>
              <a:gd name="connsiteX8" fmla="*/ 3937289 w 6350466"/>
              <a:gd name="connsiteY8" fmla="*/ 0 h 923330"/>
              <a:gd name="connsiteX9" fmla="*/ 4572336 w 6350466"/>
              <a:gd name="connsiteY9" fmla="*/ 0 h 923330"/>
              <a:gd name="connsiteX10" fmla="*/ 5270887 w 6350466"/>
              <a:gd name="connsiteY10" fmla="*/ 0 h 923330"/>
              <a:gd name="connsiteX11" fmla="*/ 5715419 w 6350466"/>
              <a:gd name="connsiteY11" fmla="*/ 0 h 923330"/>
              <a:gd name="connsiteX12" fmla="*/ 6350466 w 6350466"/>
              <a:gd name="connsiteY12" fmla="*/ 0 h 923330"/>
              <a:gd name="connsiteX13" fmla="*/ 6350466 w 6350466"/>
              <a:gd name="connsiteY13" fmla="*/ 452432 h 923330"/>
              <a:gd name="connsiteX14" fmla="*/ 6350466 w 6350466"/>
              <a:gd name="connsiteY14" fmla="*/ 923330 h 923330"/>
              <a:gd name="connsiteX15" fmla="*/ 5715419 w 6350466"/>
              <a:gd name="connsiteY15" fmla="*/ 923330 h 923330"/>
              <a:gd name="connsiteX16" fmla="*/ 4953363 w 6350466"/>
              <a:gd name="connsiteY16" fmla="*/ 923330 h 923330"/>
              <a:gd name="connsiteX17" fmla="*/ 4508831 w 6350466"/>
              <a:gd name="connsiteY17" fmla="*/ 923330 h 923330"/>
              <a:gd name="connsiteX18" fmla="*/ 3810280 w 6350466"/>
              <a:gd name="connsiteY18" fmla="*/ 923330 h 923330"/>
              <a:gd name="connsiteX19" fmla="*/ 3302242 w 6350466"/>
              <a:gd name="connsiteY19" fmla="*/ 923330 h 923330"/>
              <a:gd name="connsiteX20" fmla="*/ 2667196 w 6350466"/>
              <a:gd name="connsiteY20" fmla="*/ 923330 h 923330"/>
              <a:gd name="connsiteX21" fmla="*/ 2222663 w 6350466"/>
              <a:gd name="connsiteY21" fmla="*/ 923330 h 923330"/>
              <a:gd name="connsiteX22" fmla="*/ 1714626 w 6350466"/>
              <a:gd name="connsiteY22" fmla="*/ 923330 h 923330"/>
              <a:gd name="connsiteX23" fmla="*/ 1079579 w 6350466"/>
              <a:gd name="connsiteY23" fmla="*/ 923330 h 923330"/>
              <a:gd name="connsiteX24" fmla="*/ 0 w 6350466"/>
              <a:gd name="connsiteY24" fmla="*/ 923330 h 923330"/>
              <a:gd name="connsiteX25" fmla="*/ 0 w 6350466"/>
              <a:gd name="connsiteY25" fmla="*/ 470898 h 923330"/>
              <a:gd name="connsiteX26" fmla="*/ 0 w 6350466"/>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466" h="923330" fill="none" extrusionOk="0">
                <a:moveTo>
                  <a:pt x="0" y="0"/>
                </a:moveTo>
                <a:cubicBezTo>
                  <a:pt x="221311" y="13583"/>
                  <a:pt x="376727" y="3425"/>
                  <a:pt x="508037" y="0"/>
                </a:cubicBezTo>
                <a:cubicBezTo>
                  <a:pt x="639347" y="-3425"/>
                  <a:pt x="859834" y="2600"/>
                  <a:pt x="1016075" y="0"/>
                </a:cubicBezTo>
                <a:cubicBezTo>
                  <a:pt x="1172316" y="-2600"/>
                  <a:pt x="1310321" y="13031"/>
                  <a:pt x="1460607" y="0"/>
                </a:cubicBezTo>
                <a:cubicBezTo>
                  <a:pt x="1610893" y="-13031"/>
                  <a:pt x="1914992" y="-17951"/>
                  <a:pt x="2095654" y="0"/>
                </a:cubicBezTo>
                <a:cubicBezTo>
                  <a:pt x="2276316" y="17951"/>
                  <a:pt x="2388288" y="-21363"/>
                  <a:pt x="2540186" y="0"/>
                </a:cubicBezTo>
                <a:cubicBezTo>
                  <a:pt x="2692084" y="21363"/>
                  <a:pt x="2907130" y="-12481"/>
                  <a:pt x="3048224" y="0"/>
                </a:cubicBezTo>
                <a:cubicBezTo>
                  <a:pt x="3189318" y="12481"/>
                  <a:pt x="3279373" y="12747"/>
                  <a:pt x="3492756" y="0"/>
                </a:cubicBezTo>
                <a:cubicBezTo>
                  <a:pt x="3706139" y="-12747"/>
                  <a:pt x="3743170" y="360"/>
                  <a:pt x="3937289" y="0"/>
                </a:cubicBezTo>
                <a:cubicBezTo>
                  <a:pt x="4131408" y="-360"/>
                  <a:pt x="4312587" y="27409"/>
                  <a:pt x="4572336" y="0"/>
                </a:cubicBezTo>
                <a:cubicBezTo>
                  <a:pt x="4832085" y="-27409"/>
                  <a:pt x="5092347" y="25985"/>
                  <a:pt x="5270887" y="0"/>
                </a:cubicBezTo>
                <a:cubicBezTo>
                  <a:pt x="5449427" y="-25985"/>
                  <a:pt x="5616899" y="810"/>
                  <a:pt x="5715419" y="0"/>
                </a:cubicBezTo>
                <a:cubicBezTo>
                  <a:pt x="5813939" y="-810"/>
                  <a:pt x="6172356" y="6284"/>
                  <a:pt x="6350466" y="0"/>
                </a:cubicBezTo>
                <a:cubicBezTo>
                  <a:pt x="6332432" y="226100"/>
                  <a:pt x="6328693" y="280771"/>
                  <a:pt x="6350466" y="452432"/>
                </a:cubicBezTo>
                <a:cubicBezTo>
                  <a:pt x="6372239" y="624093"/>
                  <a:pt x="6362368" y="734104"/>
                  <a:pt x="6350466" y="923330"/>
                </a:cubicBezTo>
                <a:cubicBezTo>
                  <a:pt x="6077677" y="901151"/>
                  <a:pt x="5937230" y="895273"/>
                  <a:pt x="5715419" y="923330"/>
                </a:cubicBezTo>
                <a:cubicBezTo>
                  <a:pt x="5493608" y="951387"/>
                  <a:pt x="5332814" y="948688"/>
                  <a:pt x="4953363" y="923330"/>
                </a:cubicBezTo>
                <a:cubicBezTo>
                  <a:pt x="4573912" y="897972"/>
                  <a:pt x="4623173" y="915070"/>
                  <a:pt x="4508831" y="923330"/>
                </a:cubicBezTo>
                <a:cubicBezTo>
                  <a:pt x="4394489" y="931590"/>
                  <a:pt x="4124003" y="938146"/>
                  <a:pt x="3810280" y="923330"/>
                </a:cubicBezTo>
                <a:cubicBezTo>
                  <a:pt x="3496557" y="908514"/>
                  <a:pt x="3426383" y="901049"/>
                  <a:pt x="3302242" y="923330"/>
                </a:cubicBezTo>
                <a:cubicBezTo>
                  <a:pt x="3178101" y="945611"/>
                  <a:pt x="2890086" y="953785"/>
                  <a:pt x="2667196" y="923330"/>
                </a:cubicBezTo>
                <a:cubicBezTo>
                  <a:pt x="2444306" y="892875"/>
                  <a:pt x="2354451" y="931895"/>
                  <a:pt x="2222663" y="923330"/>
                </a:cubicBezTo>
                <a:cubicBezTo>
                  <a:pt x="2090875" y="914765"/>
                  <a:pt x="1864291" y="921388"/>
                  <a:pt x="1714626" y="923330"/>
                </a:cubicBezTo>
                <a:cubicBezTo>
                  <a:pt x="1564961" y="925272"/>
                  <a:pt x="1215022" y="894042"/>
                  <a:pt x="1079579" y="923330"/>
                </a:cubicBezTo>
                <a:cubicBezTo>
                  <a:pt x="944136" y="952618"/>
                  <a:pt x="355525" y="879507"/>
                  <a:pt x="0" y="923330"/>
                </a:cubicBezTo>
                <a:cubicBezTo>
                  <a:pt x="-11378" y="728902"/>
                  <a:pt x="14326" y="626157"/>
                  <a:pt x="0" y="470898"/>
                </a:cubicBezTo>
                <a:cubicBezTo>
                  <a:pt x="-14326" y="315639"/>
                  <a:pt x="-4981" y="127964"/>
                  <a:pt x="0" y="0"/>
                </a:cubicBezTo>
                <a:close/>
              </a:path>
              <a:path w="6350466" h="923330" stroke="0" extrusionOk="0">
                <a:moveTo>
                  <a:pt x="0" y="0"/>
                </a:moveTo>
                <a:cubicBezTo>
                  <a:pt x="235061" y="-19537"/>
                  <a:pt x="456792" y="17149"/>
                  <a:pt x="571542" y="0"/>
                </a:cubicBezTo>
                <a:cubicBezTo>
                  <a:pt x="686292" y="-17149"/>
                  <a:pt x="1009556" y="12995"/>
                  <a:pt x="1333598" y="0"/>
                </a:cubicBezTo>
                <a:cubicBezTo>
                  <a:pt x="1657640" y="-12995"/>
                  <a:pt x="1719048" y="30707"/>
                  <a:pt x="2095654" y="0"/>
                </a:cubicBezTo>
                <a:cubicBezTo>
                  <a:pt x="2472260" y="-30707"/>
                  <a:pt x="2565385" y="22248"/>
                  <a:pt x="2730700" y="0"/>
                </a:cubicBezTo>
                <a:cubicBezTo>
                  <a:pt x="2896015" y="-22248"/>
                  <a:pt x="3160682" y="-27809"/>
                  <a:pt x="3302242" y="0"/>
                </a:cubicBezTo>
                <a:cubicBezTo>
                  <a:pt x="3443802" y="27809"/>
                  <a:pt x="3652422" y="-25916"/>
                  <a:pt x="4000794" y="0"/>
                </a:cubicBezTo>
                <a:cubicBezTo>
                  <a:pt x="4349166" y="25916"/>
                  <a:pt x="4318096" y="-1805"/>
                  <a:pt x="4508831" y="0"/>
                </a:cubicBezTo>
                <a:cubicBezTo>
                  <a:pt x="4699566" y="1805"/>
                  <a:pt x="4739706" y="-16022"/>
                  <a:pt x="4953363" y="0"/>
                </a:cubicBezTo>
                <a:cubicBezTo>
                  <a:pt x="5167020" y="16022"/>
                  <a:pt x="5277715" y="14116"/>
                  <a:pt x="5397896" y="0"/>
                </a:cubicBezTo>
                <a:cubicBezTo>
                  <a:pt x="5518077" y="-14116"/>
                  <a:pt x="5916746" y="-32759"/>
                  <a:pt x="6350466" y="0"/>
                </a:cubicBezTo>
                <a:cubicBezTo>
                  <a:pt x="6331406" y="191440"/>
                  <a:pt x="6329814" y="251183"/>
                  <a:pt x="6350466" y="433965"/>
                </a:cubicBezTo>
                <a:cubicBezTo>
                  <a:pt x="6371118" y="616748"/>
                  <a:pt x="6333268" y="702546"/>
                  <a:pt x="6350466" y="923330"/>
                </a:cubicBezTo>
                <a:cubicBezTo>
                  <a:pt x="6140198" y="956830"/>
                  <a:pt x="5753749" y="951143"/>
                  <a:pt x="5588410" y="923330"/>
                </a:cubicBezTo>
                <a:cubicBezTo>
                  <a:pt x="5423071" y="895517"/>
                  <a:pt x="5345486" y="932220"/>
                  <a:pt x="5143877" y="923330"/>
                </a:cubicBezTo>
                <a:cubicBezTo>
                  <a:pt x="4942268" y="914440"/>
                  <a:pt x="4738366" y="949718"/>
                  <a:pt x="4508831" y="923330"/>
                </a:cubicBezTo>
                <a:cubicBezTo>
                  <a:pt x="4279296" y="896942"/>
                  <a:pt x="4146666" y="935268"/>
                  <a:pt x="3810280" y="923330"/>
                </a:cubicBezTo>
                <a:cubicBezTo>
                  <a:pt x="3473894" y="911392"/>
                  <a:pt x="3399219" y="906651"/>
                  <a:pt x="3238738" y="923330"/>
                </a:cubicBezTo>
                <a:cubicBezTo>
                  <a:pt x="3078257" y="940009"/>
                  <a:pt x="2991482" y="904654"/>
                  <a:pt x="2794205" y="923330"/>
                </a:cubicBezTo>
                <a:cubicBezTo>
                  <a:pt x="2596928" y="942006"/>
                  <a:pt x="2427263" y="923591"/>
                  <a:pt x="2095654" y="923330"/>
                </a:cubicBezTo>
                <a:cubicBezTo>
                  <a:pt x="1764045" y="923069"/>
                  <a:pt x="1605755" y="932030"/>
                  <a:pt x="1397103" y="923330"/>
                </a:cubicBezTo>
                <a:cubicBezTo>
                  <a:pt x="1188451" y="914630"/>
                  <a:pt x="813721" y="890842"/>
                  <a:pt x="635047" y="923330"/>
                </a:cubicBezTo>
                <a:cubicBezTo>
                  <a:pt x="456373" y="955818"/>
                  <a:pt x="167090" y="923154"/>
                  <a:pt x="0" y="923330"/>
                </a:cubicBezTo>
                <a:cubicBezTo>
                  <a:pt x="12232" y="716766"/>
                  <a:pt x="5325" y="592527"/>
                  <a:pt x="0" y="480132"/>
                </a:cubicBezTo>
                <a:cubicBezTo>
                  <a:pt x="-5325" y="367737"/>
                  <a:pt x="-2188" y="196943"/>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5400" dirty="0">
                <a:latin typeface="The Hand Extrablack" panose="03070A02030502020204" pitchFamily="66" charset="0"/>
              </a:rPr>
              <a:t>Task: Writing a love note.  </a:t>
            </a:r>
            <a:endParaRPr lang="en-GB" sz="5400" dirty="0">
              <a:effectLst/>
              <a:latin typeface="The Hand Extrablack" panose="03070A02030502020204" pitchFamily="66" charset="0"/>
              <a:ea typeface="Arial Unicode MS"/>
            </a:endParaRPr>
          </a:p>
        </p:txBody>
      </p:sp>
      <p:sp>
        <p:nvSpPr>
          <p:cNvPr id="2" name="TextBox 1">
            <a:extLst>
              <a:ext uri="{FF2B5EF4-FFF2-40B4-BE49-F238E27FC236}">
                <a16:creationId xmlns:a16="http://schemas.microsoft.com/office/drawing/2014/main" id="{68F829E3-5D7F-4725-96E0-E19E27707F24}"/>
              </a:ext>
            </a:extLst>
          </p:cNvPr>
          <p:cNvSpPr txBox="1"/>
          <p:nvPr/>
        </p:nvSpPr>
        <p:spPr>
          <a:xfrm>
            <a:off x="16436" y="3429000"/>
            <a:ext cx="8012381" cy="3539430"/>
          </a:xfrm>
          <a:prstGeom prst="rect">
            <a:avLst/>
          </a:prstGeom>
          <a:noFill/>
        </p:spPr>
        <p:txBody>
          <a:bodyPr wrap="square" rtlCol="0">
            <a:spAutoFit/>
          </a:bodyPr>
          <a:lstStyle/>
          <a:p>
            <a:r>
              <a:rPr lang="en-GB" sz="3200" b="1" u="sng" dirty="0">
                <a:latin typeface="The Hand Black" panose="03070902030502020204" pitchFamily="66" charset="0"/>
              </a:rPr>
              <a:t>Your task</a:t>
            </a:r>
          </a:p>
          <a:p>
            <a:r>
              <a:rPr lang="en-GB" sz="3200" dirty="0">
                <a:latin typeface="The Hand Black" panose="03070902030502020204" pitchFamily="66" charset="0"/>
              </a:rPr>
              <a:t>Draw a heart shape.</a:t>
            </a:r>
          </a:p>
          <a:p>
            <a:r>
              <a:rPr lang="en-GB" sz="3200" dirty="0">
                <a:latin typeface="The Hand Black" panose="03070902030502020204" pitchFamily="66" charset="0"/>
              </a:rPr>
              <a:t>Choose: 1 – Write a prayer to say thank you for the love in your life.</a:t>
            </a:r>
          </a:p>
          <a:p>
            <a:r>
              <a:rPr lang="en-GB" sz="3200" dirty="0">
                <a:latin typeface="The Hand Black" panose="03070902030502020204" pitchFamily="66" charset="0"/>
              </a:rPr>
              <a:t>          2 – Write “Love is when you…”, and answer the question.</a:t>
            </a:r>
          </a:p>
          <a:p>
            <a:r>
              <a:rPr lang="en-GB" sz="3200" dirty="0">
                <a:latin typeface="The Hand Black" panose="03070902030502020204" pitchFamily="66" charset="0"/>
              </a:rPr>
              <a:t>Write a message of love for your mother or someone else very important to you in your life.</a:t>
            </a:r>
          </a:p>
          <a:p>
            <a:r>
              <a:rPr lang="en-GB" sz="3200" dirty="0">
                <a:latin typeface="The Hand Black" panose="03070902030502020204" pitchFamily="66" charset="0"/>
              </a:rPr>
              <a:t>Give it to someone and tell them about what you have learned.</a:t>
            </a:r>
            <a:endParaRPr lang="en-GB" dirty="0"/>
          </a:p>
        </p:txBody>
      </p:sp>
      <p:pic>
        <p:nvPicPr>
          <p:cNvPr id="4" name="Picture 3" descr="Shape&#10;&#10;Description automatically generated">
            <a:extLst>
              <a:ext uri="{FF2B5EF4-FFF2-40B4-BE49-F238E27FC236}">
                <a16:creationId xmlns:a16="http://schemas.microsoft.com/office/drawing/2014/main" id="{4142A8DD-A553-4A1D-A1E3-0C729FF349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12107" y="71752"/>
            <a:ext cx="5512677" cy="4998160"/>
          </a:xfrm>
          <a:prstGeom prst="rect">
            <a:avLst/>
          </a:prstGeom>
        </p:spPr>
      </p:pic>
      <p:sp>
        <p:nvSpPr>
          <p:cNvPr id="7" name="TextBox 6">
            <a:extLst>
              <a:ext uri="{FF2B5EF4-FFF2-40B4-BE49-F238E27FC236}">
                <a16:creationId xmlns:a16="http://schemas.microsoft.com/office/drawing/2014/main" id="{A3B410D5-7A37-4B75-80C8-56948EFEF8E6}"/>
              </a:ext>
            </a:extLst>
          </p:cNvPr>
          <p:cNvSpPr txBox="1"/>
          <p:nvPr/>
        </p:nvSpPr>
        <p:spPr>
          <a:xfrm>
            <a:off x="7465325" y="1123688"/>
            <a:ext cx="4376075" cy="3170099"/>
          </a:xfrm>
          <a:prstGeom prst="rect">
            <a:avLst/>
          </a:prstGeom>
          <a:noFill/>
        </p:spPr>
        <p:txBody>
          <a:bodyPr wrap="square" rtlCol="0">
            <a:spAutoFit/>
          </a:bodyPr>
          <a:lstStyle/>
          <a:p>
            <a:r>
              <a:rPr lang="en-GB" sz="2000" dirty="0">
                <a:latin typeface="Modern Love Caps" panose="04070805081001020A01" pitchFamily="82" charset="0"/>
              </a:rPr>
              <a:t>Love is when you appreciate someone for who they are and enjoy them for it.</a:t>
            </a:r>
          </a:p>
          <a:p>
            <a:endParaRPr lang="en-GB" sz="2000" dirty="0">
              <a:latin typeface="Modern Love Caps" panose="04070805081001020A01" pitchFamily="82" charset="0"/>
            </a:endParaRPr>
          </a:p>
          <a:p>
            <a:r>
              <a:rPr lang="en-GB" sz="2000" dirty="0">
                <a:latin typeface="Modern Love Caps" panose="04070805081001020A01" pitchFamily="82" charset="0"/>
              </a:rPr>
              <a:t>To Mum,</a:t>
            </a:r>
          </a:p>
          <a:p>
            <a:r>
              <a:rPr lang="en-GB" sz="2000" dirty="0">
                <a:latin typeface="Modern Love Caps" panose="04070805081001020A01" pitchFamily="82" charset="0"/>
              </a:rPr>
              <a:t>Thank you for being the best woman I know. You love and support me through everything and I can’t thank you</a:t>
            </a:r>
          </a:p>
          <a:p>
            <a:r>
              <a:rPr lang="en-GB" sz="2000" dirty="0">
                <a:latin typeface="Modern Love Caps" panose="04070805081001020A01" pitchFamily="82" charset="0"/>
              </a:rPr>
              <a:t>       enough.</a:t>
            </a:r>
          </a:p>
          <a:p>
            <a:r>
              <a:rPr lang="en-GB" sz="2000" dirty="0">
                <a:latin typeface="Modern Love Caps" panose="04070805081001020A01" pitchFamily="82" charset="0"/>
              </a:rPr>
              <a:t>                      All my love,</a:t>
            </a:r>
          </a:p>
          <a:p>
            <a:r>
              <a:rPr lang="en-GB" sz="2000" dirty="0">
                <a:latin typeface="Modern Love Caps" panose="04070805081001020A01" pitchFamily="82" charset="0"/>
              </a:rPr>
              <a:t>                          R xxx</a:t>
            </a:r>
          </a:p>
        </p:txBody>
      </p:sp>
      <p:sp>
        <p:nvSpPr>
          <p:cNvPr id="8" name="TextBox 7">
            <a:extLst>
              <a:ext uri="{FF2B5EF4-FFF2-40B4-BE49-F238E27FC236}">
                <a16:creationId xmlns:a16="http://schemas.microsoft.com/office/drawing/2014/main" id="{745FB6B7-7C27-47A0-AC8F-6C4D11681B2C}"/>
              </a:ext>
            </a:extLst>
          </p:cNvPr>
          <p:cNvSpPr txBox="1"/>
          <p:nvPr/>
        </p:nvSpPr>
        <p:spPr>
          <a:xfrm>
            <a:off x="8486558" y="5198715"/>
            <a:ext cx="2333607" cy="1323439"/>
          </a:xfrm>
          <a:prstGeom prst="rect">
            <a:avLst/>
          </a:prstGeom>
          <a:solidFill>
            <a:schemeClr val="tx1"/>
          </a:solidFill>
          <a:ln w="38100">
            <a:solidFill>
              <a:srgbClr val="FF0000"/>
            </a:solidFill>
          </a:ln>
        </p:spPr>
        <p:txBody>
          <a:bodyPr wrap="square" rtlCol="0">
            <a:spAutoFit/>
          </a:bodyPr>
          <a:lstStyle/>
          <a:p>
            <a:r>
              <a:rPr lang="en-GB" sz="4000" dirty="0">
                <a:solidFill>
                  <a:schemeClr val="bg1"/>
                </a:solidFill>
                <a:latin typeface="The Hand Black" panose="03070902030502020204" pitchFamily="66" charset="0"/>
              </a:rPr>
              <a:t>Use my example to help you </a:t>
            </a:r>
            <a:r>
              <a:rPr lang="en-GB" sz="4000" dirty="0">
                <a:solidFill>
                  <a:schemeClr val="bg1"/>
                </a:solidFill>
                <a:latin typeface="The Hand Black" panose="03070902030502020204" pitchFamily="66" charset="0"/>
                <a:sym typeface="Wingdings" panose="05000000000000000000" pitchFamily="2" charset="2"/>
              </a:rPr>
              <a:t></a:t>
            </a:r>
            <a:endParaRPr lang="en-GB" sz="4000" dirty="0">
              <a:solidFill>
                <a:schemeClr val="bg1"/>
              </a:solidFill>
              <a:latin typeface="The Hand Black" panose="03070902030502020204" pitchFamily="66" charset="0"/>
            </a:endParaRPr>
          </a:p>
        </p:txBody>
      </p:sp>
      <p:pic>
        <p:nvPicPr>
          <p:cNvPr id="9" name="Audio 8">
            <a:hlinkClick r:id="" action="ppaction://media"/>
            <a:extLst>
              <a:ext uri="{FF2B5EF4-FFF2-40B4-BE49-F238E27FC236}">
                <a16:creationId xmlns:a16="http://schemas.microsoft.com/office/drawing/2014/main" id="{EDA2F933-A0FE-47C0-B24A-FA3D84EB363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8202202"/>
      </p:ext>
    </p:extLst>
  </p:cSld>
  <p:clrMapOvr>
    <a:masterClrMapping/>
  </p:clrMapOvr>
  <mc:AlternateContent xmlns:mc="http://schemas.openxmlformats.org/markup-compatibility/2006">
    <mc:Choice xmlns:p14="http://schemas.microsoft.com/office/powerpoint/2010/main" Requires="p14">
      <p:transition spd="slow" p14:dur="2000" advTm="58994"/>
    </mc:Choice>
    <mc:Fallback>
      <p:transition spd="slow" advTm="5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7.8|21.7|14.9"/>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1301</TotalTime>
  <Words>878</Words>
  <Application>Microsoft Office PowerPoint</Application>
  <PresentationFormat>Widescreen</PresentationFormat>
  <Paragraphs>51</Paragraphs>
  <Slides>8</Slides>
  <Notes>0</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Aharoni</vt:lpstr>
      <vt:lpstr>Arial</vt:lpstr>
      <vt:lpstr>Calibri</vt:lpstr>
      <vt:lpstr>Calibri Light</vt:lpstr>
      <vt:lpstr>Modern Love Caps</vt:lpstr>
      <vt:lpstr>The Hand Black</vt:lpstr>
      <vt:lpstr>The Hand Extrablack</vt:lpstr>
      <vt:lpstr>Office Theme</vt:lpstr>
      <vt:lpstr>RERC </vt:lpstr>
      <vt:lpstr>PowerPoint Presentation</vt:lpstr>
      <vt:lpstr>PowerPoint Presentation</vt:lpstr>
      <vt:lpstr>PowerPoint Presentation</vt:lpstr>
      <vt:lpstr>We have lots of fantastic teachers and support staff at St Mary’s Primary School who care about you and all of our St Mary’s family. We can’t wait to all be back together very soon.</vt:lpstr>
      <vt:lpstr>First Prayer</vt:lpstr>
      <vt:lpstr>Last 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RME</dc:title>
  <dc:creator>Miss McPherson</dc:creator>
  <cp:lastModifiedBy>Rachel Petrie</cp:lastModifiedBy>
  <cp:revision>98</cp:revision>
  <dcterms:created xsi:type="dcterms:W3CDTF">2021-01-07T11:59:03Z</dcterms:created>
  <dcterms:modified xsi:type="dcterms:W3CDTF">2021-02-25T11:30:34Z</dcterms:modified>
</cp:coreProperties>
</file>