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694"/>
    <a:srgbClr val="009486"/>
    <a:srgbClr val="25B7BC"/>
    <a:srgbClr val="CB095B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4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riting-second-level-literacy-and-english-cfe-curriculum-browser-scotland-cfe/creating-texts-writing-second-level-literacy-and-english-cfe-curriculum-browser-scotland-cfe/i-am-learning-to-use-language-and-style-in-a-way-which-engages-and-or-influences-my-reader-eng-2-27a-creating-texts-writing-second-level-literacy-and-english-cfe-curriculum-browser-scotland-cf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riting-second-level-literacy-and-english-cfe-curriculum-browser-scotland-cfe/creating-texts-writing-second-level-literacy-and-english-cfe-curriculum-browser-scotland-cfe/i-am-learning-to-use-language-and-style-in-a-way-which-engages-and-or-influences-my-reader-eng-2-27a-creating-texts-writing-second-level-literacy-and-english-cfe-curriculum-browser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41394C96-1CF8-6542-BE2E-989C907AFB23}"/>
              </a:ext>
            </a:extLst>
          </p:cNvPr>
          <p:cNvSpPr/>
          <p:nvPr userDrawn="1"/>
        </p:nvSpPr>
        <p:spPr>
          <a:xfrm>
            <a:off x="8374743" y="5892800"/>
            <a:ext cx="769257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B003A48-D2B4-0A4C-A19F-A85B6EB32F3E}"/>
              </a:ext>
            </a:extLst>
          </p:cNvPr>
          <p:cNvSpPr/>
          <p:nvPr userDrawn="1"/>
        </p:nvSpPr>
        <p:spPr>
          <a:xfrm>
            <a:off x="8374743" y="5892800"/>
            <a:ext cx="769257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F1D785-3318-49E8-9D5B-BC646EC74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6"/>
    </mc:Choice>
    <mc:Fallback>
      <p:transition spd="slow" advTm="7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words in to make the sentence more interesting.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shop had many things in it. </a:t>
            </a:r>
          </a:p>
        </p:txBody>
      </p:sp>
    </p:spTree>
    <p:extLst>
      <p:ext uri="{BB962C8B-B14F-4D97-AF65-F5344CB8AC3E}">
        <p14:creationId xmlns:p14="http://schemas.microsoft.com/office/powerpoint/2010/main" val="1087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words in to make the sentence more interesting.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waves were big. </a:t>
            </a:r>
          </a:p>
        </p:txBody>
      </p:sp>
    </p:spTree>
    <p:extLst>
      <p:ext uri="{BB962C8B-B14F-4D97-AF65-F5344CB8AC3E}">
        <p14:creationId xmlns:p14="http://schemas.microsoft.com/office/powerpoint/2010/main" val="33089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 simile or a metaphor to this sentence to make it more interesting. 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3" y="380662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children played in the garden.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756F57-2917-694B-8D40-C1239ECF00FC}"/>
              </a:ext>
            </a:extLst>
          </p:cNvPr>
          <p:cNvSpPr/>
          <p:nvPr/>
        </p:nvSpPr>
        <p:spPr>
          <a:xfrm>
            <a:off x="888997" y="1698839"/>
            <a:ext cx="7356473" cy="18830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0F86A-8AEB-8C4D-B827-22044083E399}"/>
              </a:ext>
            </a:extLst>
          </p:cNvPr>
          <p:cNvSpPr/>
          <p:nvPr/>
        </p:nvSpPr>
        <p:spPr>
          <a:xfrm>
            <a:off x="996916" y="1919923"/>
            <a:ext cx="724855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E.g. The man’s face was lined. </a:t>
            </a:r>
            <a:b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</a:br>
            <a:endParaRPr lang="en-GB" dirty="0">
              <a:latin typeface="Twinkl" pitchFamily="2" charset="77"/>
              <a:ea typeface="Roboto"/>
              <a:cs typeface="Roboto"/>
              <a:sym typeface="Roboto"/>
            </a:endParaRPr>
          </a:p>
          <a:p>
            <a:pPr lvl="0" algn="ctr"/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The man’s face </a:t>
            </a: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had the lines of a thousand school jotters. </a:t>
            </a:r>
            <a:r>
              <a:rPr lang="en-GB" dirty="0">
                <a:solidFill>
                  <a:srgbClr val="000000"/>
                </a:solidFill>
                <a:latin typeface="Twinkl" pitchFamily="2" charset="77"/>
                <a:ea typeface="Roboto"/>
                <a:cs typeface="Roboto"/>
                <a:sym typeface="Roboto"/>
              </a:rPr>
              <a:t>(metaphor)</a:t>
            </a:r>
            <a:br>
              <a:rPr lang="en-GB" dirty="0">
                <a:solidFill>
                  <a:srgbClr val="000000"/>
                </a:solidFill>
                <a:latin typeface="Twinkl" pitchFamily="2" charset="77"/>
                <a:ea typeface="Roboto"/>
                <a:cs typeface="Roboto"/>
                <a:sym typeface="Roboto"/>
              </a:rPr>
            </a:br>
            <a:endParaRPr lang="en-GB" dirty="0">
              <a:solidFill>
                <a:srgbClr val="000000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lvl="0" algn="ctr"/>
            <a:r>
              <a:rPr lang="en-GB" dirty="0">
                <a:solidFill>
                  <a:srgbClr val="000000"/>
                </a:solidFill>
                <a:latin typeface="Twinkl" pitchFamily="2" charset="77"/>
                <a:ea typeface="Roboto"/>
                <a:cs typeface="Roboto"/>
                <a:sym typeface="Roboto"/>
              </a:rPr>
              <a:t>The man’s face was </a:t>
            </a: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as wrinkly as a crushed tissue. </a:t>
            </a:r>
            <a:r>
              <a:rPr lang="en-GB" dirty="0">
                <a:solidFill>
                  <a:srgbClr val="000000"/>
                </a:solidFill>
                <a:latin typeface="Twinkl" pitchFamily="2" charset="77"/>
                <a:ea typeface="Roboto"/>
                <a:cs typeface="Roboto"/>
                <a:sym typeface="Roboto"/>
              </a:rPr>
              <a:t>(simile) </a:t>
            </a:r>
          </a:p>
          <a:p>
            <a:pPr lvl="0" algn="ctr">
              <a:spcAft>
                <a:spcPts val="1600"/>
              </a:spcAft>
            </a:pPr>
            <a:endParaRPr lang="en-GB" dirty="0">
              <a:solidFill>
                <a:srgbClr val="000000"/>
              </a:solidFill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86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 simile or a metaphor to this sentence to make it more interesting. 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beach was busy. </a:t>
            </a:r>
          </a:p>
        </p:txBody>
      </p:sp>
    </p:spTree>
    <p:extLst>
      <p:ext uri="{BB962C8B-B14F-4D97-AF65-F5344CB8AC3E}">
        <p14:creationId xmlns:p14="http://schemas.microsoft.com/office/powerpoint/2010/main" val="28277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 simile or a metaphor to this sentence to make it more interesting. 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 err="1">
                <a:latin typeface="Twinkl" pitchFamily="2" charset="77"/>
                <a:ea typeface="Roboto"/>
                <a:cs typeface="Roboto"/>
                <a:sym typeface="Roboto"/>
              </a:rPr>
              <a:t>Yavid</a:t>
            </a: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 yawned. </a:t>
            </a:r>
          </a:p>
        </p:txBody>
      </p:sp>
    </p:spTree>
    <p:extLst>
      <p:ext uri="{BB962C8B-B14F-4D97-AF65-F5344CB8AC3E}">
        <p14:creationId xmlns:p14="http://schemas.microsoft.com/office/powerpoint/2010/main" val="10030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 simile or a metaphor to this sentence to make it more interesting. 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Holly shivered.  </a:t>
            </a:r>
          </a:p>
        </p:txBody>
      </p:sp>
    </p:spTree>
    <p:extLst>
      <p:ext uri="{BB962C8B-B14F-4D97-AF65-F5344CB8AC3E}">
        <p14:creationId xmlns:p14="http://schemas.microsoft.com/office/powerpoint/2010/main" val="25408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 simile or a metaphor to this sentence to make it more interesting. 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sea glittered.  </a:t>
            </a:r>
          </a:p>
        </p:txBody>
      </p:sp>
    </p:spTree>
    <p:extLst>
      <p:ext uri="{BB962C8B-B14F-4D97-AF65-F5344CB8AC3E}">
        <p14:creationId xmlns:p14="http://schemas.microsoft.com/office/powerpoint/2010/main" val="28904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an interesting opener, e.g. an adverb or a word ending in ‘ed’ or ‘</a:t>
            </a:r>
            <a:r>
              <a:rPr lang="en-GB" sz="2800" dirty="0" err="1">
                <a:solidFill>
                  <a:srgbClr val="CC4694"/>
                </a:solidFill>
              </a:rPr>
              <a:t>ing</a:t>
            </a:r>
            <a:r>
              <a:rPr lang="en-GB" sz="2800" dirty="0">
                <a:solidFill>
                  <a:srgbClr val="CC4694"/>
                </a:solidFill>
              </a:rPr>
              <a:t>’.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3" y="380662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red car drove along the bumpy road.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756F57-2917-694B-8D40-C1239ECF00FC}"/>
              </a:ext>
            </a:extLst>
          </p:cNvPr>
          <p:cNvSpPr/>
          <p:nvPr/>
        </p:nvSpPr>
        <p:spPr>
          <a:xfrm>
            <a:off x="888997" y="1698839"/>
            <a:ext cx="7356473" cy="188307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0F86A-8AEB-8C4D-B827-22044083E399}"/>
              </a:ext>
            </a:extLst>
          </p:cNvPr>
          <p:cNvSpPr/>
          <p:nvPr/>
        </p:nvSpPr>
        <p:spPr>
          <a:xfrm>
            <a:off x="996916" y="1919923"/>
            <a:ext cx="7248554" cy="1551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E.g. Marlene cycled down the road. </a:t>
            </a:r>
          </a:p>
          <a:p>
            <a:pPr lvl="0" algn="ctr">
              <a:lnSpc>
                <a:spcPct val="115000"/>
              </a:lnSpc>
            </a:pP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Gleefully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, Marlene cycled down the road. </a:t>
            </a:r>
          </a:p>
          <a:p>
            <a:pPr lvl="0" algn="ctr">
              <a:lnSpc>
                <a:spcPct val="115000"/>
              </a:lnSpc>
            </a:pP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Terrified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, Marlene cycled down the road.</a:t>
            </a:r>
          </a:p>
          <a:p>
            <a:pPr lvl="0" algn="ctr">
              <a:lnSpc>
                <a:spcPct val="115000"/>
              </a:lnSpc>
            </a:pP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Celebrating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, Marlene cycled down the road.  </a:t>
            </a:r>
          </a:p>
          <a:p>
            <a:pPr lvl="0" algn="ctr">
              <a:spcAft>
                <a:spcPts val="1600"/>
              </a:spcAft>
            </a:pPr>
            <a:endParaRPr lang="en-GB" dirty="0"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213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an interesting opener, e.g. an adverb or a word ending in ‘ed’ or ‘</a:t>
            </a:r>
            <a:r>
              <a:rPr lang="en-GB" sz="2800" dirty="0" err="1">
                <a:solidFill>
                  <a:srgbClr val="CC4694"/>
                </a:solidFill>
              </a:rPr>
              <a:t>ing</a:t>
            </a:r>
            <a:r>
              <a:rPr lang="en-GB" sz="2800" dirty="0">
                <a:solidFill>
                  <a:srgbClr val="CC4694"/>
                </a:solidFill>
              </a:rPr>
              <a:t>’.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Norris family sat down to enjoy their usual Friday games’ night. </a:t>
            </a:r>
          </a:p>
        </p:txBody>
      </p:sp>
    </p:spTree>
    <p:extLst>
      <p:ext uri="{BB962C8B-B14F-4D97-AF65-F5344CB8AC3E}">
        <p14:creationId xmlns:p14="http://schemas.microsoft.com/office/powerpoint/2010/main" val="20262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an interesting opener, e.g. an adverb or a word ending in ‘ed’ or ‘</a:t>
            </a:r>
            <a:r>
              <a:rPr lang="en-GB" sz="2800" dirty="0" err="1">
                <a:solidFill>
                  <a:srgbClr val="CC4694"/>
                </a:solidFill>
              </a:rPr>
              <a:t>ing</a:t>
            </a:r>
            <a:r>
              <a:rPr lang="en-GB" sz="2800" dirty="0">
                <a:solidFill>
                  <a:srgbClr val="CC4694"/>
                </a:solidFill>
              </a:rPr>
              <a:t>’.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washing blew around on the line. </a:t>
            </a:r>
          </a:p>
        </p:txBody>
      </p:sp>
    </p:spTree>
    <p:extLst>
      <p:ext uri="{BB962C8B-B14F-4D97-AF65-F5344CB8AC3E}">
        <p14:creationId xmlns:p14="http://schemas.microsoft.com/office/powerpoint/2010/main" val="20733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CC4694"/>
                </a:solidFill>
                <a:latin typeface="+mn-lt"/>
              </a:rPr>
              <a:t>Which sentence do you think sounds best?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473201"/>
            <a:ext cx="5783479" cy="2205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/>
              <a:t>The horse ate grass in the field. </a:t>
            </a:r>
          </a:p>
          <a:p>
            <a:pPr lvl="0">
              <a:spcBef>
                <a:spcPts val="1600"/>
              </a:spcBef>
            </a:pPr>
            <a:r>
              <a:rPr lang="en-GB" dirty="0"/>
              <a:t>Slowly, the horse ate grass in the field.</a:t>
            </a:r>
          </a:p>
          <a:p>
            <a:pPr lvl="0">
              <a:spcBef>
                <a:spcPts val="1600"/>
              </a:spcBef>
            </a:pPr>
            <a:r>
              <a:rPr lang="en-GB" dirty="0"/>
              <a:t>The mare munched grass in the meadow. </a:t>
            </a:r>
          </a:p>
          <a:p>
            <a:pPr lvl="0">
              <a:spcBef>
                <a:spcPts val="1600"/>
              </a:spcBef>
            </a:pPr>
            <a:r>
              <a:rPr lang="en-GB" dirty="0"/>
              <a:t>The exhausted horse ate grass in the lush field. </a:t>
            </a:r>
          </a:p>
          <a:p>
            <a:pPr lvl="0">
              <a:spcBef>
                <a:spcPts val="1600"/>
              </a:spcBef>
            </a:pPr>
            <a:r>
              <a:rPr lang="en-GB" dirty="0"/>
              <a:t>The vicious horse ate grass like a lion ripping its prey.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07FEB-F3E3-404E-961D-0B9B0FA13B8E}"/>
              </a:ext>
            </a:extLst>
          </p:cNvPr>
          <p:cNvSpPr/>
          <p:nvPr/>
        </p:nvSpPr>
        <p:spPr>
          <a:xfrm>
            <a:off x="4778706" y="1954397"/>
            <a:ext cx="39458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An interesting opener has been added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3BF4AA-795E-0A49-A140-FE166E1CDC62}"/>
              </a:ext>
            </a:extLst>
          </p:cNvPr>
          <p:cNvSpPr/>
          <p:nvPr/>
        </p:nvSpPr>
        <p:spPr>
          <a:xfrm>
            <a:off x="5061734" y="2425952"/>
            <a:ext cx="27774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Words have been changed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50BE2-3D19-BD4C-BE4C-EAF17058B6EF}"/>
              </a:ext>
            </a:extLst>
          </p:cNvPr>
          <p:cNvSpPr/>
          <p:nvPr/>
        </p:nvSpPr>
        <p:spPr>
          <a:xfrm>
            <a:off x="5615667" y="2889607"/>
            <a:ext cx="27774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Words have been added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0F86A-8AEB-8C4D-B827-22044083E399}"/>
              </a:ext>
            </a:extLst>
          </p:cNvPr>
          <p:cNvSpPr/>
          <p:nvPr/>
        </p:nvSpPr>
        <p:spPr>
          <a:xfrm>
            <a:off x="6366552" y="3361321"/>
            <a:ext cx="27774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A simile has been used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FBF9C4-0AEA-9A47-9F07-B38F65B0D6F8}"/>
              </a:ext>
            </a:extLst>
          </p:cNvPr>
          <p:cNvSpPr/>
          <p:nvPr/>
        </p:nvSpPr>
        <p:spPr>
          <a:xfrm>
            <a:off x="1969178" y="4601377"/>
            <a:ext cx="5196114" cy="515083"/>
          </a:xfrm>
          <a:prstGeom prst="roundRect">
            <a:avLst/>
          </a:prstGeom>
          <a:ln>
            <a:solidFill>
              <a:srgbClr val="CC46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600"/>
              </a:spcBef>
            </a:pPr>
            <a:endParaRPr lang="en-GB" dirty="0"/>
          </a:p>
          <a:p>
            <a:pPr lvl="0" algn="ctr">
              <a:spcBef>
                <a:spcPts val="1600"/>
              </a:spcBef>
              <a:spcAft>
                <a:spcPts val="1600"/>
              </a:spcAft>
            </a:pPr>
            <a:r>
              <a:rPr lang="en-GB" b="1" dirty="0"/>
              <a:t>How has each sentence been changed? </a:t>
            </a:r>
          </a:p>
          <a:p>
            <a:pPr algn="ctr"/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EE6DF0-6087-44DB-A020-BD30600889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91"/>
    </mc:Choice>
    <mc:Fallback>
      <p:transition spd="slow" advTm="71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5" grpId="0"/>
      <p:bldP spid="7" grpId="0"/>
      <p:bldP spid="9" grpId="0"/>
      <p:bldP spid="10" grpId="0"/>
      <p:bldP spid="11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an interesting opener, e.g. an adverb or a word ending in ‘ed’ or ‘</a:t>
            </a:r>
            <a:r>
              <a:rPr lang="en-GB" sz="2800" dirty="0" err="1">
                <a:solidFill>
                  <a:srgbClr val="CC4694"/>
                </a:solidFill>
              </a:rPr>
              <a:t>ing</a:t>
            </a:r>
            <a:r>
              <a:rPr lang="en-GB" sz="2800" dirty="0">
                <a:solidFill>
                  <a:srgbClr val="CC4694"/>
                </a:solidFill>
              </a:rPr>
              <a:t>’.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247" y="2936557"/>
            <a:ext cx="723197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shop assistant refilled the fridge with milk. </a:t>
            </a:r>
          </a:p>
        </p:txBody>
      </p:sp>
    </p:spTree>
    <p:extLst>
      <p:ext uri="{BB962C8B-B14F-4D97-AF65-F5344CB8AC3E}">
        <p14:creationId xmlns:p14="http://schemas.microsoft.com/office/powerpoint/2010/main" val="38688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an interesting opener, e.g. an adverb or a word ending in ‘ed’ or ‘</a:t>
            </a:r>
            <a:r>
              <a:rPr lang="en-GB" sz="2800" dirty="0" err="1">
                <a:solidFill>
                  <a:srgbClr val="CC4694"/>
                </a:solidFill>
              </a:rPr>
              <a:t>ing</a:t>
            </a:r>
            <a:r>
              <a:rPr lang="en-GB" sz="2800" dirty="0">
                <a:solidFill>
                  <a:srgbClr val="CC4694"/>
                </a:solidFill>
              </a:rPr>
              <a:t>’.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761" y="2936557"/>
            <a:ext cx="720294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painter stepped back to examine her work.</a:t>
            </a:r>
          </a:p>
        </p:txBody>
      </p:sp>
    </p:spTree>
    <p:extLst>
      <p:ext uri="{BB962C8B-B14F-4D97-AF65-F5344CB8AC3E}">
        <p14:creationId xmlns:p14="http://schemas.microsoft.com/office/powerpoint/2010/main" val="7903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Twinkl" pitchFamily="2" charset="77"/>
                <a:ea typeface="Roboto"/>
                <a:cs typeface="Roboto"/>
                <a:sym typeface="Roboto"/>
              </a:rPr>
              <a:t>Improve these sentences using the techniques we have looked at.</a:t>
            </a:r>
            <a:endParaRPr lang="en-GB" sz="2800" dirty="0">
              <a:solidFill>
                <a:srgbClr val="CC4694"/>
              </a:solidFill>
              <a:latin typeface="Twinkl" pitchFamily="2" charset="7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761" y="2051185"/>
            <a:ext cx="7202945" cy="328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ducks were swimming in the pond.</a:t>
            </a:r>
          </a:p>
          <a:p>
            <a:pPr lvl="0" algn="ctr">
              <a:spcBef>
                <a:spcPts val="1600"/>
              </a:spcBef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George ran around the track. </a:t>
            </a:r>
          </a:p>
          <a:p>
            <a:pPr lvl="0" algn="ctr">
              <a:spcBef>
                <a:spcPts val="1600"/>
              </a:spcBef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chicken crossed the road. </a:t>
            </a:r>
          </a:p>
          <a:p>
            <a:pPr lvl="0" algn="ctr">
              <a:spcBef>
                <a:spcPts val="1600"/>
              </a:spcBef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cow was in the field. </a:t>
            </a:r>
          </a:p>
          <a:p>
            <a:pPr lvl="0" algn="ctr">
              <a:spcBef>
                <a:spcPts val="1600"/>
              </a:spcBef>
              <a:spcAft>
                <a:spcPts val="1600"/>
              </a:spcAft>
            </a:pPr>
            <a:endParaRPr lang="en-GB" sz="3200" dirty="0">
              <a:latin typeface="Twinkl" pitchFamily="2" charset="77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210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Twinkl" pitchFamily="2" charset="77"/>
                <a:ea typeface="Roboto"/>
                <a:cs typeface="Roboto"/>
                <a:sym typeface="Roboto"/>
              </a:rPr>
              <a:t>Improve these sentences using the techniques we have looked at.</a:t>
            </a:r>
            <a:endParaRPr lang="en-GB" sz="2800" dirty="0">
              <a:solidFill>
                <a:srgbClr val="CC4694"/>
              </a:solidFill>
              <a:latin typeface="Twinkl" pitchFamily="2" charset="7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761" y="2051185"/>
            <a:ext cx="7202945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bird landed on the fence. </a:t>
            </a:r>
          </a:p>
          <a:p>
            <a:pPr lvl="0" algn="ctr">
              <a:spcBef>
                <a:spcPts val="1600"/>
              </a:spcBef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room was quiet. </a:t>
            </a:r>
          </a:p>
          <a:p>
            <a:pPr lvl="0" algn="ctr">
              <a:spcBef>
                <a:spcPts val="1600"/>
              </a:spcBef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pudding was nice. </a:t>
            </a:r>
          </a:p>
          <a:p>
            <a:pPr lvl="0" algn="ctr">
              <a:spcBef>
                <a:spcPts val="1600"/>
              </a:spcBef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Hannah’s garden was full of plants.</a:t>
            </a:r>
          </a:p>
        </p:txBody>
      </p:sp>
    </p:spTree>
    <p:extLst>
      <p:ext uri="{BB962C8B-B14F-4D97-AF65-F5344CB8AC3E}">
        <p14:creationId xmlns:p14="http://schemas.microsoft.com/office/powerpoint/2010/main" val="32785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+mn-lt"/>
              </a:rPr>
              <a:t>Change the words in this sentence to make it more interesting.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3429000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girl sat on the bench in the park.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756F57-2917-694B-8D40-C1239ECF00FC}"/>
              </a:ext>
            </a:extLst>
          </p:cNvPr>
          <p:cNvSpPr/>
          <p:nvPr/>
        </p:nvSpPr>
        <p:spPr>
          <a:xfrm>
            <a:off x="1562777" y="1691248"/>
            <a:ext cx="6008914" cy="11725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0F86A-8AEB-8C4D-B827-22044083E399}"/>
              </a:ext>
            </a:extLst>
          </p:cNvPr>
          <p:cNvSpPr/>
          <p:nvPr/>
        </p:nvSpPr>
        <p:spPr>
          <a:xfrm>
            <a:off x="1135030" y="1856418"/>
            <a:ext cx="6864409" cy="759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E.g. ‘The man walked down the road’ might become </a:t>
            </a:r>
          </a:p>
          <a:p>
            <a:pPr lvl="0" algn="ctr">
              <a:spcAft>
                <a:spcPts val="1600"/>
              </a:spcAft>
            </a:pP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‘The </a:t>
            </a: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gentleman sauntered along the path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.’ 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6CD152-E808-4955-9F46-4E9BC52E60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8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66"/>
    </mc:Choice>
    <mc:Fallback>
      <p:transition spd="slow" advTm="35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5" grpId="0"/>
      <p:bldP spid="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+mn-lt"/>
              </a:rPr>
              <a:t>Change the words in this sentence to make it more interesting.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2936557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An insect went across the floor.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52F9BB-B9FF-4580-9D6C-60151972DF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43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06"/>
    </mc:Choice>
    <mc:Fallback>
      <p:transition spd="slow" advTm="22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+mn-lt"/>
              </a:rPr>
              <a:t>Change the words in this sentence to make it more interesting.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people sat at the table and ate dinner. </a:t>
            </a:r>
          </a:p>
        </p:txBody>
      </p:sp>
    </p:spTree>
    <p:extLst>
      <p:ext uri="{BB962C8B-B14F-4D97-AF65-F5344CB8AC3E}">
        <p14:creationId xmlns:p14="http://schemas.microsoft.com/office/powerpoint/2010/main" val="18338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+mn-lt"/>
              </a:rPr>
              <a:t>Change the words in this sentence to make it more interesting.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building was on a busy road. </a:t>
            </a:r>
          </a:p>
        </p:txBody>
      </p:sp>
    </p:spTree>
    <p:extLst>
      <p:ext uri="{BB962C8B-B14F-4D97-AF65-F5344CB8AC3E}">
        <p14:creationId xmlns:p14="http://schemas.microsoft.com/office/powerpoint/2010/main" val="28359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  <a:latin typeface="+mn-lt"/>
              </a:rPr>
              <a:t>Add words in to make the sentence more interesting.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3429000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The boy played football in the field.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7756F57-2917-694B-8D40-C1239ECF00FC}"/>
              </a:ext>
            </a:extLst>
          </p:cNvPr>
          <p:cNvSpPr/>
          <p:nvPr/>
        </p:nvSpPr>
        <p:spPr>
          <a:xfrm>
            <a:off x="1562777" y="1691248"/>
            <a:ext cx="6008914" cy="11725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0F86A-8AEB-8C4D-B827-22044083E399}"/>
              </a:ext>
            </a:extLst>
          </p:cNvPr>
          <p:cNvSpPr/>
          <p:nvPr/>
        </p:nvSpPr>
        <p:spPr>
          <a:xfrm>
            <a:off x="1135030" y="1856418"/>
            <a:ext cx="6864409" cy="759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E.g. The school was near the park. </a:t>
            </a:r>
          </a:p>
          <a:p>
            <a:pPr lvl="0" algn="ctr">
              <a:spcBef>
                <a:spcPts val="1600"/>
              </a:spcBef>
              <a:spcAft>
                <a:spcPts val="1600"/>
              </a:spcAft>
            </a:pP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The </a:t>
            </a: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bustling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 school was near the </a:t>
            </a:r>
            <a:r>
              <a:rPr lang="en-GB" dirty="0">
                <a:solidFill>
                  <a:srgbClr val="009486"/>
                </a:solidFill>
                <a:latin typeface="Twinkl" pitchFamily="2" charset="77"/>
                <a:ea typeface="Roboto"/>
                <a:cs typeface="Roboto"/>
                <a:sym typeface="Roboto"/>
              </a:rPr>
              <a:t>delightful </a:t>
            </a:r>
            <a:r>
              <a:rPr lang="en-GB" dirty="0">
                <a:latin typeface="Twinkl" pitchFamily="2" charset="77"/>
                <a:ea typeface="Roboto"/>
                <a:cs typeface="Roboto"/>
                <a:sym typeface="Roboto"/>
              </a:rPr>
              <a:t>park. </a:t>
            </a:r>
          </a:p>
        </p:txBody>
      </p:sp>
    </p:spTree>
    <p:extLst>
      <p:ext uri="{BB962C8B-B14F-4D97-AF65-F5344CB8AC3E}">
        <p14:creationId xmlns:p14="http://schemas.microsoft.com/office/powerpoint/2010/main" val="6750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words in to make the sentence more interesting.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On the shelf, was a vase of flowers. </a:t>
            </a:r>
          </a:p>
        </p:txBody>
      </p:sp>
    </p:spTree>
    <p:extLst>
      <p:ext uri="{BB962C8B-B14F-4D97-AF65-F5344CB8AC3E}">
        <p14:creationId xmlns:p14="http://schemas.microsoft.com/office/powerpoint/2010/main" val="30166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80495"/>
            <a:ext cx="8220075" cy="994306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C4694"/>
                </a:solidFill>
              </a:rPr>
              <a:t>Add words in to make the sentence more interesting.</a:t>
            </a:r>
            <a:endParaRPr lang="en-GB" sz="2800" dirty="0">
              <a:solidFill>
                <a:srgbClr val="CC4694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2989309"/>
            <a:ext cx="76327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GB" sz="3200" dirty="0">
                <a:latin typeface="Twinkl" pitchFamily="2" charset="77"/>
                <a:ea typeface="Roboto"/>
                <a:cs typeface="Roboto"/>
                <a:sym typeface="Roboto"/>
              </a:rPr>
              <a:t>In the garden, was a tree. </a:t>
            </a:r>
          </a:p>
        </p:txBody>
      </p:sp>
    </p:spTree>
    <p:extLst>
      <p:ext uri="{BB962C8B-B14F-4D97-AF65-F5344CB8AC3E}">
        <p14:creationId xmlns:p14="http://schemas.microsoft.com/office/powerpoint/2010/main" val="18533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33.1|11|1.2|0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674</Words>
  <Application>Microsoft Office PowerPoint</Application>
  <PresentationFormat>On-screen Show (4:3)</PresentationFormat>
  <Paragraphs>71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Twinkl</vt:lpstr>
      <vt:lpstr>Calibri</vt:lpstr>
      <vt:lpstr>Arial</vt:lpstr>
      <vt:lpstr>Office Theme</vt:lpstr>
      <vt:lpstr>PowerPoint Presentation</vt:lpstr>
      <vt:lpstr>Which sentence do you think sounds best?</vt:lpstr>
      <vt:lpstr>Change the words in this sentence to make it more interesting.</vt:lpstr>
      <vt:lpstr>Change the words in this sentence to make it more interesting.</vt:lpstr>
      <vt:lpstr>Change the words in this sentence to make it more interesting.</vt:lpstr>
      <vt:lpstr>Change the words in this sentence to make it more interesting.</vt:lpstr>
      <vt:lpstr>Add words in to make the sentence more interesting.</vt:lpstr>
      <vt:lpstr>Add words in to make the sentence more interesting.</vt:lpstr>
      <vt:lpstr>Add words in to make the sentence more interesting.</vt:lpstr>
      <vt:lpstr>Add words in to make the sentence more interesting.</vt:lpstr>
      <vt:lpstr>Add words in to make the sentence more interesting.</vt:lpstr>
      <vt:lpstr>Add a simile or a metaphor to this sentence to make it more interesting. </vt:lpstr>
      <vt:lpstr>Add a simile or a metaphor to this sentence to make it more interesting. </vt:lpstr>
      <vt:lpstr>Add a simile or a metaphor to this sentence to make it more interesting. </vt:lpstr>
      <vt:lpstr>Add a simile or a metaphor to this sentence to make it more interesting. </vt:lpstr>
      <vt:lpstr>Add a simile or a metaphor to this sentence to make it more interesting. </vt:lpstr>
      <vt:lpstr>Add an interesting opener, e.g. an adverb or a word ending in ‘ed’ or ‘ing’.</vt:lpstr>
      <vt:lpstr>Add an interesting opener, e.g. an adverb or a word ending in ‘ed’ or ‘ing’.</vt:lpstr>
      <vt:lpstr>Add an interesting opener, e.g. an adverb or a word ending in ‘ed’ or ‘ing’.</vt:lpstr>
      <vt:lpstr>Add an interesting opener, e.g. an adverb or a word ending in ‘ed’ or ‘ing’.</vt:lpstr>
      <vt:lpstr>Add an interesting opener, e.g. an adverb or a word ending in ‘ed’ or ‘ing’.</vt:lpstr>
      <vt:lpstr>Improve these sentences using the techniques we have looked at.</vt:lpstr>
      <vt:lpstr>Improve these sentences using the techniques we have looked at.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Christina Fleming</cp:lastModifiedBy>
  <cp:revision>8</cp:revision>
  <dcterms:created xsi:type="dcterms:W3CDTF">2020-09-23T12:34:44Z</dcterms:created>
  <dcterms:modified xsi:type="dcterms:W3CDTF">2021-03-01T11:02:51Z</dcterms:modified>
</cp:coreProperties>
</file>