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61" r:id="rId6"/>
    <p:sldId id="264" r:id="rId7"/>
    <p:sldId id="262" r:id="rId8"/>
    <p:sldId id="267" r:id="rId9"/>
    <p:sldId id="263" r:id="rId10"/>
    <p:sldId id="265"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70" d="100"/>
          <a:sy n="70" d="100"/>
        </p:scale>
        <p:origin x="73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8BB60-DF93-4452-9106-5B12BF0AAC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6FE1874-DF3B-4131-88C7-9FB463B761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6C85746-D9BE-4606-B93E-B2816CC47522}"/>
              </a:ext>
            </a:extLst>
          </p:cNvPr>
          <p:cNvSpPr>
            <a:spLocks noGrp="1"/>
          </p:cNvSpPr>
          <p:nvPr>
            <p:ph type="dt" sz="half" idx="10"/>
          </p:nvPr>
        </p:nvSpPr>
        <p:spPr/>
        <p:txBody>
          <a:bodyPr/>
          <a:lstStyle/>
          <a:p>
            <a:fld id="{56EA25D4-E1A8-458B-BF0F-FB837FBC5679}" type="datetimeFigureOut">
              <a:rPr lang="en-GB" smtClean="0"/>
              <a:t>24/02/2021</a:t>
            </a:fld>
            <a:endParaRPr lang="en-GB"/>
          </a:p>
        </p:txBody>
      </p:sp>
      <p:sp>
        <p:nvSpPr>
          <p:cNvPr id="5" name="Footer Placeholder 4">
            <a:extLst>
              <a:ext uri="{FF2B5EF4-FFF2-40B4-BE49-F238E27FC236}">
                <a16:creationId xmlns:a16="http://schemas.microsoft.com/office/drawing/2014/main" id="{5C55D797-F724-4704-9A17-BE5FF5DD4B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189F58-8B86-4658-BFEA-114B18C9147B}"/>
              </a:ext>
            </a:extLst>
          </p:cNvPr>
          <p:cNvSpPr>
            <a:spLocks noGrp="1"/>
          </p:cNvSpPr>
          <p:nvPr>
            <p:ph type="sldNum" sz="quarter" idx="12"/>
          </p:nvPr>
        </p:nvSpPr>
        <p:spPr/>
        <p:txBody>
          <a:bodyPr/>
          <a:lstStyle/>
          <a:p>
            <a:fld id="{D0EE8057-8628-474A-9954-3E6C58203EA8}" type="slidenum">
              <a:rPr lang="en-GB" smtClean="0"/>
              <a:t>‹#›</a:t>
            </a:fld>
            <a:endParaRPr lang="en-GB"/>
          </a:p>
        </p:txBody>
      </p:sp>
    </p:spTree>
    <p:extLst>
      <p:ext uri="{BB962C8B-B14F-4D97-AF65-F5344CB8AC3E}">
        <p14:creationId xmlns:p14="http://schemas.microsoft.com/office/powerpoint/2010/main" val="1018719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5A69C-EF45-4B56-8F4B-EBFFB3AFBF5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42E121F-297F-47D9-93FE-D0FFFBF2AB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0CE79A-C7A6-45F8-89D8-0965E6C9CE35}"/>
              </a:ext>
            </a:extLst>
          </p:cNvPr>
          <p:cNvSpPr>
            <a:spLocks noGrp="1"/>
          </p:cNvSpPr>
          <p:nvPr>
            <p:ph type="dt" sz="half" idx="10"/>
          </p:nvPr>
        </p:nvSpPr>
        <p:spPr/>
        <p:txBody>
          <a:bodyPr/>
          <a:lstStyle/>
          <a:p>
            <a:fld id="{56EA25D4-E1A8-458B-BF0F-FB837FBC5679}" type="datetimeFigureOut">
              <a:rPr lang="en-GB" smtClean="0"/>
              <a:t>24/02/2021</a:t>
            </a:fld>
            <a:endParaRPr lang="en-GB"/>
          </a:p>
        </p:txBody>
      </p:sp>
      <p:sp>
        <p:nvSpPr>
          <p:cNvPr id="5" name="Footer Placeholder 4">
            <a:extLst>
              <a:ext uri="{FF2B5EF4-FFF2-40B4-BE49-F238E27FC236}">
                <a16:creationId xmlns:a16="http://schemas.microsoft.com/office/drawing/2014/main" id="{C4061ACE-89B9-4522-A911-EDE5B38753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BA11BC-ED4A-42D2-B899-5211AFC67CA0}"/>
              </a:ext>
            </a:extLst>
          </p:cNvPr>
          <p:cNvSpPr>
            <a:spLocks noGrp="1"/>
          </p:cNvSpPr>
          <p:nvPr>
            <p:ph type="sldNum" sz="quarter" idx="12"/>
          </p:nvPr>
        </p:nvSpPr>
        <p:spPr/>
        <p:txBody>
          <a:bodyPr/>
          <a:lstStyle/>
          <a:p>
            <a:fld id="{D0EE8057-8628-474A-9954-3E6C58203EA8}" type="slidenum">
              <a:rPr lang="en-GB" smtClean="0"/>
              <a:t>‹#›</a:t>
            </a:fld>
            <a:endParaRPr lang="en-GB"/>
          </a:p>
        </p:txBody>
      </p:sp>
    </p:spTree>
    <p:extLst>
      <p:ext uri="{BB962C8B-B14F-4D97-AF65-F5344CB8AC3E}">
        <p14:creationId xmlns:p14="http://schemas.microsoft.com/office/powerpoint/2010/main" val="2088027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677BFD-A74A-4526-930E-F82077AA62C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A3BCEC5-4639-4FB7-96B4-DE675C6CD8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1BFF54-C206-4635-8A1D-4682C33E6DF9}"/>
              </a:ext>
            </a:extLst>
          </p:cNvPr>
          <p:cNvSpPr>
            <a:spLocks noGrp="1"/>
          </p:cNvSpPr>
          <p:nvPr>
            <p:ph type="dt" sz="half" idx="10"/>
          </p:nvPr>
        </p:nvSpPr>
        <p:spPr/>
        <p:txBody>
          <a:bodyPr/>
          <a:lstStyle/>
          <a:p>
            <a:fld id="{56EA25D4-E1A8-458B-BF0F-FB837FBC5679}" type="datetimeFigureOut">
              <a:rPr lang="en-GB" smtClean="0"/>
              <a:t>24/02/2021</a:t>
            </a:fld>
            <a:endParaRPr lang="en-GB"/>
          </a:p>
        </p:txBody>
      </p:sp>
      <p:sp>
        <p:nvSpPr>
          <p:cNvPr id="5" name="Footer Placeholder 4">
            <a:extLst>
              <a:ext uri="{FF2B5EF4-FFF2-40B4-BE49-F238E27FC236}">
                <a16:creationId xmlns:a16="http://schemas.microsoft.com/office/drawing/2014/main" id="{67269139-CBB0-4DC7-B7FD-C45FF4D797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1D3454-B760-4297-A49C-D2D2CBB0ABD7}"/>
              </a:ext>
            </a:extLst>
          </p:cNvPr>
          <p:cNvSpPr>
            <a:spLocks noGrp="1"/>
          </p:cNvSpPr>
          <p:nvPr>
            <p:ph type="sldNum" sz="quarter" idx="12"/>
          </p:nvPr>
        </p:nvSpPr>
        <p:spPr/>
        <p:txBody>
          <a:bodyPr/>
          <a:lstStyle/>
          <a:p>
            <a:fld id="{D0EE8057-8628-474A-9954-3E6C58203EA8}" type="slidenum">
              <a:rPr lang="en-GB" smtClean="0"/>
              <a:t>‹#›</a:t>
            </a:fld>
            <a:endParaRPr lang="en-GB"/>
          </a:p>
        </p:txBody>
      </p:sp>
    </p:spTree>
    <p:extLst>
      <p:ext uri="{BB962C8B-B14F-4D97-AF65-F5344CB8AC3E}">
        <p14:creationId xmlns:p14="http://schemas.microsoft.com/office/powerpoint/2010/main" val="3069190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5C52B-E306-4FB5-8EAA-D4D667A8135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F1B664-A26E-4F7A-8E2C-2178A4740B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E05047-8CF3-4B76-8672-1CE15439C77B}"/>
              </a:ext>
            </a:extLst>
          </p:cNvPr>
          <p:cNvSpPr>
            <a:spLocks noGrp="1"/>
          </p:cNvSpPr>
          <p:nvPr>
            <p:ph type="dt" sz="half" idx="10"/>
          </p:nvPr>
        </p:nvSpPr>
        <p:spPr/>
        <p:txBody>
          <a:bodyPr/>
          <a:lstStyle/>
          <a:p>
            <a:fld id="{56EA25D4-E1A8-458B-BF0F-FB837FBC5679}" type="datetimeFigureOut">
              <a:rPr lang="en-GB" smtClean="0"/>
              <a:t>24/02/2021</a:t>
            </a:fld>
            <a:endParaRPr lang="en-GB"/>
          </a:p>
        </p:txBody>
      </p:sp>
      <p:sp>
        <p:nvSpPr>
          <p:cNvPr id="5" name="Footer Placeholder 4">
            <a:extLst>
              <a:ext uri="{FF2B5EF4-FFF2-40B4-BE49-F238E27FC236}">
                <a16:creationId xmlns:a16="http://schemas.microsoft.com/office/drawing/2014/main" id="{275EFB08-A671-4126-A570-F0EBA0CDB4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497F18-83E1-4F38-A611-942E46D46FB6}"/>
              </a:ext>
            </a:extLst>
          </p:cNvPr>
          <p:cNvSpPr>
            <a:spLocks noGrp="1"/>
          </p:cNvSpPr>
          <p:nvPr>
            <p:ph type="sldNum" sz="quarter" idx="12"/>
          </p:nvPr>
        </p:nvSpPr>
        <p:spPr/>
        <p:txBody>
          <a:bodyPr/>
          <a:lstStyle/>
          <a:p>
            <a:fld id="{D0EE8057-8628-474A-9954-3E6C58203EA8}" type="slidenum">
              <a:rPr lang="en-GB" smtClean="0"/>
              <a:t>‹#›</a:t>
            </a:fld>
            <a:endParaRPr lang="en-GB"/>
          </a:p>
        </p:txBody>
      </p:sp>
    </p:spTree>
    <p:extLst>
      <p:ext uri="{BB962C8B-B14F-4D97-AF65-F5344CB8AC3E}">
        <p14:creationId xmlns:p14="http://schemas.microsoft.com/office/powerpoint/2010/main" val="71326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3B8C2-D14C-44D5-BADE-4470C8A519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D8F5521-5831-44B2-A62C-1BCF222842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66D05F-9C15-4DE3-86FE-89EEE9E5B751}"/>
              </a:ext>
            </a:extLst>
          </p:cNvPr>
          <p:cNvSpPr>
            <a:spLocks noGrp="1"/>
          </p:cNvSpPr>
          <p:nvPr>
            <p:ph type="dt" sz="half" idx="10"/>
          </p:nvPr>
        </p:nvSpPr>
        <p:spPr/>
        <p:txBody>
          <a:bodyPr/>
          <a:lstStyle/>
          <a:p>
            <a:fld id="{56EA25D4-E1A8-458B-BF0F-FB837FBC5679}" type="datetimeFigureOut">
              <a:rPr lang="en-GB" smtClean="0"/>
              <a:t>24/02/2021</a:t>
            </a:fld>
            <a:endParaRPr lang="en-GB"/>
          </a:p>
        </p:txBody>
      </p:sp>
      <p:sp>
        <p:nvSpPr>
          <p:cNvPr id="5" name="Footer Placeholder 4">
            <a:extLst>
              <a:ext uri="{FF2B5EF4-FFF2-40B4-BE49-F238E27FC236}">
                <a16:creationId xmlns:a16="http://schemas.microsoft.com/office/drawing/2014/main" id="{FD62ADC4-97F2-42BA-B3AD-3FD50502DD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137B6D-6845-4438-ADCD-2AABDB72226E}"/>
              </a:ext>
            </a:extLst>
          </p:cNvPr>
          <p:cNvSpPr>
            <a:spLocks noGrp="1"/>
          </p:cNvSpPr>
          <p:nvPr>
            <p:ph type="sldNum" sz="quarter" idx="12"/>
          </p:nvPr>
        </p:nvSpPr>
        <p:spPr/>
        <p:txBody>
          <a:bodyPr/>
          <a:lstStyle/>
          <a:p>
            <a:fld id="{D0EE8057-8628-474A-9954-3E6C58203EA8}" type="slidenum">
              <a:rPr lang="en-GB" smtClean="0"/>
              <a:t>‹#›</a:t>
            </a:fld>
            <a:endParaRPr lang="en-GB"/>
          </a:p>
        </p:txBody>
      </p:sp>
    </p:spTree>
    <p:extLst>
      <p:ext uri="{BB962C8B-B14F-4D97-AF65-F5344CB8AC3E}">
        <p14:creationId xmlns:p14="http://schemas.microsoft.com/office/powerpoint/2010/main" val="2505035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0BD22-9B63-4948-993F-0CF32065B46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59D4683-6BC1-4DA8-ACA0-2BE8671122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7AB5C9F-40C4-4710-AD61-FAD794B5AB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D744CA0-4C37-4669-85AF-8D37809A854D}"/>
              </a:ext>
            </a:extLst>
          </p:cNvPr>
          <p:cNvSpPr>
            <a:spLocks noGrp="1"/>
          </p:cNvSpPr>
          <p:nvPr>
            <p:ph type="dt" sz="half" idx="10"/>
          </p:nvPr>
        </p:nvSpPr>
        <p:spPr/>
        <p:txBody>
          <a:bodyPr/>
          <a:lstStyle/>
          <a:p>
            <a:fld id="{56EA25D4-E1A8-458B-BF0F-FB837FBC5679}" type="datetimeFigureOut">
              <a:rPr lang="en-GB" smtClean="0"/>
              <a:t>24/02/2021</a:t>
            </a:fld>
            <a:endParaRPr lang="en-GB"/>
          </a:p>
        </p:txBody>
      </p:sp>
      <p:sp>
        <p:nvSpPr>
          <p:cNvPr id="6" name="Footer Placeholder 5">
            <a:extLst>
              <a:ext uri="{FF2B5EF4-FFF2-40B4-BE49-F238E27FC236}">
                <a16:creationId xmlns:a16="http://schemas.microsoft.com/office/drawing/2014/main" id="{805CECC4-CDD0-4F45-BBF1-158A673A27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378368-A072-45A7-9AD4-C314F1C2A678}"/>
              </a:ext>
            </a:extLst>
          </p:cNvPr>
          <p:cNvSpPr>
            <a:spLocks noGrp="1"/>
          </p:cNvSpPr>
          <p:nvPr>
            <p:ph type="sldNum" sz="quarter" idx="12"/>
          </p:nvPr>
        </p:nvSpPr>
        <p:spPr/>
        <p:txBody>
          <a:bodyPr/>
          <a:lstStyle/>
          <a:p>
            <a:fld id="{D0EE8057-8628-474A-9954-3E6C58203EA8}" type="slidenum">
              <a:rPr lang="en-GB" smtClean="0"/>
              <a:t>‹#›</a:t>
            </a:fld>
            <a:endParaRPr lang="en-GB"/>
          </a:p>
        </p:txBody>
      </p:sp>
    </p:spTree>
    <p:extLst>
      <p:ext uri="{BB962C8B-B14F-4D97-AF65-F5344CB8AC3E}">
        <p14:creationId xmlns:p14="http://schemas.microsoft.com/office/powerpoint/2010/main" val="2636059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67A3D-09CD-48AD-B157-55CD0363027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381D46D-FD37-4C22-A9BD-7EB82F5A30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57C928-2CD5-442A-BA56-D4DA8527A1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E4E4F45-B228-4B7D-AE9B-E11B3DC172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C24BE6-1CAB-4862-85E9-B0522EFAD1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5E1A7D2-CBFD-4075-A1A4-DD5F3B883A79}"/>
              </a:ext>
            </a:extLst>
          </p:cNvPr>
          <p:cNvSpPr>
            <a:spLocks noGrp="1"/>
          </p:cNvSpPr>
          <p:nvPr>
            <p:ph type="dt" sz="half" idx="10"/>
          </p:nvPr>
        </p:nvSpPr>
        <p:spPr/>
        <p:txBody>
          <a:bodyPr/>
          <a:lstStyle/>
          <a:p>
            <a:fld id="{56EA25D4-E1A8-458B-BF0F-FB837FBC5679}" type="datetimeFigureOut">
              <a:rPr lang="en-GB" smtClean="0"/>
              <a:t>24/02/2021</a:t>
            </a:fld>
            <a:endParaRPr lang="en-GB"/>
          </a:p>
        </p:txBody>
      </p:sp>
      <p:sp>
        <p:nvSpPr>
          <p:cNvPr id="8" name="Footer Placeholder 7">
            <a:extLst>
              <a:ext uri="{FF2B5EF4-FFF2-40B4-BE49-F238E27FC236}">
                <a16:creationId xmlns:a16="http://schemas.microsoft.com/office/drawing/2014/main" id="{E3B11E7E-3F38-46FC-B33B-ECE02338298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0F41DDB-826A-4928-93B9-FFC72097FC59}"/>
              </a:ext>
            </a:extLst>
          </p:cNvPr>
          <p:cNvSpPr>
            <a:spLocks noGrp="1"/>
          </p:cNvSpPr>
          <p:nvPr>
            <p:ph type="sldNum" sz="quarter" idx="12"/>
          </p:nvPr>
        </p:nvSpPr>
        <p:spPr/>
        <p:txBody>
          <a:bodyPr/>
          <a:lstStyle/>
          <a:p>
            <a:fld id="{D0EE8057-8628-474A-9954-3E6C58203EA8}" type="slidenum">
              <a:rPr lang="en-GB" smtClean="0"/>
              <a:t>‹#›</a:t>
            </a:fld>
            <a:endParaRPr lang="en-GB"/>
          </a:p>
        </p:txBody>
      </p:sp>
    </p:spTree>
    <p:extLst>
      <p:ext uri="{BB962C8B-B14F-4D97-AF65-F5344CB8AC3E}">
        <p14:creationId xmlns:p14="http://schemas.microsoft.com/office/powerpoint/2010/main" val="2524416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9382-A660-4933-8EBE-2B98C5AE9BE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52070EF-1119-47D8-BF36-477F37D8372C}"/>
              </a:ext>
            </a:extLst>
          </p:cNvPr>
          <p:cNvSpPr>
            <a:spLocks noGrp="1"/>
          </p:cNvSpPr>
          <p:nvPr>
            <p:ph type="dt" sz="half" idx="10"/>
          </p:nvPr>
        </p:nvSpPr>
        <p:spPr/>
        <p:txBody>
          <a:bodyPr/>
          <a:lstStyle/>
          <a:p>
            <a:fld id="{56EA25D4-E1A8-458B-BF0F-FB837FBC5679}" type="datetimeFigureOut">
              <a:rPr lang="en-GB" smtClean="0"/>
              <a:t>24/02/2021</a:t>
            </a:fld>
            <a:endParaRPr lang="en-GB"/>
          </a:p>
        </p:txBody>
      </p:sp>
      <p:sp>
        <p:nvSpPr>
          <p:cNvPr id="4" name="Footer Placeholder 3">
            <a:extLst>
              <a:ext uri="{FF2B5EF4-FFF2-40B4-BE49-F238E27FC236}">
                <a16:creationId xmlns:a16="http://schemas.microsoft.com/office/drawing/2014/main" id="{14727F6E-2ECB-4EAE-8BA1-92784AB0921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4B1022A-1539-4CF7-A49C-2F1216B50879}"/>
              </a:ext>
            </a:extLst>
          </p:cNvPr>
          <p:cNvSpPr>
            <a:spLocks noGrp="1"/>
          </p:cNvSpPr>
          <p:nvPr>
            <p:ph type="sldNum" sz="quarter" idx="12"/>
          </p:nvPr>
        </p:nvSpPr>
        <p:spPr/>
        <p:txBody>
          <a:bodyPr/>
          <a:lstStyle/>
          <a:p>
            <a:fld id="{D0EE8057-8628-474A-9954-3E6C58203EA8}" type="slidenum">
              <a:rPr lang="en-GB" smtClean="0"/>
              <a:t>‹#›</a:t>
            </a:fld>
            <a:endParaRPr lang="en-GB"/>
          </a:p>
        </p:txBody>
      </p:sp>
    </p:spTree>
    <p:extLst>
      <p:ext uri="{BB962C8B-B14F-4D97-AF65-F5344CB8AC3E}">
        <p14:creationId xmlns:p14="http://schemas.microsoft.com/office/powerpoint/2010/main" val="3795992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DF1E4D-2413-4C0B-A56D-01BA07BB8DE3}"/>
              </a:ext>
            </a:extLst>
          </p:cNvPr>
          <p:cNvSpPr>
            <a:spLocks noGrp="1"/>
          </p:cNvSpPr>
          <p:nvPr>
            <p:ph type="dt" sz="half" idx="10"/>
          </p:nvPr>
        </p:nvSpPr>
        <p:spPr/>
        <p:txBody>
          <a:bodyPr/>
          <a:lstStyle/>
          <a:p>
            <a:fld id="{56EA25D4-E1A8-458B-BF0F-FB837FBC5679}" type="datetimeFigureOut">
              <a:rPr lang="en-GB" smtClean="0"/>
              <a:t>24/02/2021</a:t>
            </a:fld>
            <a:endParaRPr lang="en-GB"/>
          </a:p>
        </p:txBody>
      </p:sp>
      <p:sp>
        <p:nvSpPr>
          <p:cNvPr id="3" name="Footer Placeholder 2">
            <a:extLst>
              <a:ext uri="{FF2B5EF4-FFF2-40B4-BE49-F238E27FC236}">
                <a16:creationId xmlns:a16="http://schemas.microsoft.com/office/drawing/2014/main" id="{E4765FF6-8E6F-4FA4-B973-6669847DDCB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65FBFA6-E6BB-44D2-BADD-FE2B6F9EE8FD}"/>
              </a:ext>
            </a:extLst>
          </p:cNvPr>
          <p:cNvSpPr>
            <a:spLocks noGrp="1"/>
          </p:cNvSpPr>
          <p:nvPr>
            <p:ph type="sldNum" sz="quarter" idx="12"/>
          </p:nvPr>
        </p:nvSpPr>
        <p:spPr/>
        <p:txBody>
          <a:bodyPr/>
          <a:lstStyle/>
          <a:p>
            <a:fld id="{D0EE8057-8628-474A-9954-3E6C58203EA8}" type="slidenum">
              <a:rPr lang="en-GB" smtClean="0"/>
              <a:t>‹#›</a:t>
            </a:fld>
            <a:endParaRPr lang="en-GB"/>
          </a:p>
        </p:txBody>
      </p:sp>
    </p:spTree>
    <p:extLst>
      <p:ext uri="{BB962C8B-B14F-4D97-AF65-F5344CB8AC3E}">
        <p14:creationId xmlns:p14="http://schemas.microsoft.com/office/powerpoint/2010/main" val="4158594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ECBB8-8B66-4D19-BDEF-CA7AD5A4FC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39F30A0-399C-421B-87B5-E40557DD41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D8A5BEA-7167-4B05-86DF-4A186E46FA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7C8DB3-5DBD-4A99-9A1A-A475DF8A5F55}"/>
              </a:ext>
            </a:extLst>
          </p:cNvPr>
          <p:cNvSpPr>
            <a:spLocks noGrp="1"/>
          </p:cNvSpPr>
          <p:nvPr>
            <p:ph type="dt" sz="half" idx="10"/>
          </p:nvPr>
        </p:nvSpPr>
        <p:spPr/>
        <p:txBody>
          <a:bodyPr/>
          <a:lstStyle/>
          <a:p>
            <a:fld id="{56EA25D4-E1A8-458B-BF0F-FB837FBC5679}" type="datetimeFigureOut">
              <a:rPr lang="en-GB" smtClean="0"/>
              <a:t>24/02/2021</a:t>
            </a:fld>
            <a:endParaRPr lang="en-GB"/>
          </a:p>
        </p:txBody>
      </p:sp>
      <p:sp>
        <p:nvSpPr>
          <p:cNvPr id="6" name="Footer Placeholder 5">
            <a:extLst>
              <a:ext uri="{FF2B5EF4-FFF2-40B4-BE49-F238E27FC236}">
                <a16:creationId xmlns:a16="http://schemas.microsoft.com/office/drawing/2014/main" id="{5DDEDF74-328E-46CA-B877-37F2C97387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8458A21-1F8C-43FB-9F40-07F914D27DCB}"/>
              </a:ext>
            </a:extLst>
          </p:cNvPr>
          <p:cNvSpPr>
            <a:spLocks noGrp="1"/>
          </p:cNvSpPr>
          <p:nvPr>
            <p:ph type="sldNum" sz="quarter" idx="12"/>
          </p:nvPr>
        </p:nvSpPr>
        <p:spPr/>
        <p:txBody>
          <a:bodyPr/>
          <a:lstStyle/>
          <a:p>
            <a:fld id="{D0EE8057-8628-474A-9954-3E6C58203EA8}" type="slidenum">
              <a:rPr lang="en-GB" smtClean="0"/>
              <a:t>‹#›</a:t>
            </a:fld>
            <a:endParaRPr lang="en-GB"/>
          </a:p>
        </p:txBody>
      </p:sp>
    </p:spTree>
    <p:extLst>
      <p:ext uri="{BB962C8B-B14F-4D97-AF65-F5344CB8AC3E}">
        <p14:creationId xmlns:p14="http://schemas.microsoft.com/office/powerpoint/2010/main" val="1877789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465DB-D8CC-41D7-87EA-F4213CBE34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A979AF6-D0C5-4813-B506-08426DD7CC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8612FBF-1A85-4AF2-8D69-80B90C0BBF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4CCA11-8AF1-48C9-9532-BFED85E0D68A}"/>
              </a:ext>
            </a:extLst>
          </p:cNvPr>
          <p:cNvSpPr>
            <a:spLocks noGrp="1"/>
          </p:cNvSpPr>
          <p:nvPr>
            <p:ph type="dt" sz="half" idx="10"/>
          </p:nvPr>
        </p:nvSpPr>
        <p:spPr/>
        <p:txBody>
          <a:bodyPr/>
          <a:lstStyle/>
          <a:p>
            <a:fld id="{56EA25D4-E1A8-458B-BF0F-FB837FBC5679}" type="datetimeFigureOut">
              <a:rPr lang="en-GB" smtClean="0"/>
              <a:t>24/02/2021</a:t>
            </a:fld>
            <a:endParaRPr lang="en-GB"/>
          </a:p>
        </p:txBody>
      </p:sp>
      <p:sp>
        <p:nvSpPr>
          <p:cNvPr id="6" name="Footer Placeholder 5">
            <a:extLst>
              <a:ext uri="{FF2B5EF4-FFF2-40B4-BE49-F238E27FC236}">
                <a16:creationId xmlns:a16="http://schemas.microsoft.com/office/drawing/2014/main" id="{4F8C354C-E20B-4207-A7E6-A49A291E27D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5C84A12-ED07-4C6F-BBA7-51620D37EDD2}"/>
              </a:ext>
            </a:extLst>
          </p:cNvPr>
          <p:cNvSpPr>
            <a:spLocks noGrp="1"/>
          </p:cNvSpPr>
          <p:nvPr>
            <p:ph type="sldNum" sz="quarter" idx="12"/>
          </p:nvPr>
        </p:nvSpPr>
        <p:spPr/>
        <p:txBody>
          <a:bodyPr/>
          <a:lstStyle/>
          <a:p>
            <a:fld id="{D0EE8057-8628-474A-9954-3E6C58203EA8}" type="slidenum">
              <a:rPr lang="en-GB" smtClean="0"/>
              <a:t>‹#›</a:t>
            </a:fld>
            <a:endParaRPr lang="en-GB"/>
          </a:p>
        </p:txBody>
      </p:sp>
    </p:spTree>
    <p:extLst>
      <p:ext uri="{BB962C8B-B14F-4D97-AF65-F5344CB8AC3E}">
        <p14:creationId xmlns:p14="http://schemas.microsoft.com/office/powerpoint/2010/main" val="2001385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280411-D95D-4398-B35E-5ABA10F981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65E2D4D-58D2-46F6-A12E-72D5E04545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43DD9E-0D96-4B14-9B83-E33F30FDE7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EA25D4-E1A8-458B-BF0F-FB837FBC5679}" type="datetimeFigureOut">
              <a:rPr lang="en-GB" smtClean="0"/>
              <a:t>24/02/2021</a:t>
            </a:fld>
            <a:endParaRPr lang="en-GB"/>
          </a:p>
        </p:txBody>
      </p:sp>
      <p:sp>
        <p:nvSpPr>
          <p:cNvPr id="5" name="Footer Placeholder 4">
            <a:extLst>
              <a:ext uri="{FF2B5EF4-FFF2-40B4-BE49-F238E27FC236}">
                <a16:creationId xmlns:a16="http://schemas.microsoft.com/office/drawing/2014/main" id="{328347E8-B588-4A6B-9EE0-B2A9C4FE37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465E6AB-8A6C-49C5-8F57-34CE50AF61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EE8057-8628-474A-9954-3E6C58203EA8}" type="slidenum">
              <a:rPr lang="en-GB" smtClean="0"/>
              <a:t>‹#›</a:t>
            </a:fld>
            <a:endParaRPr lang="en-GB"/>
          </a:p>
        </p:txBody>
      </p:sp>
    </p:spTree>
    <p:extLst>
      <p:ext uri="{BB962C8B-B14F-4D97-AF65-F5344CB8AC3E}">
        <p14:creationId xmlns:p14="http://schemas.microsoft.com/office/powerpoint/2010/main" val="3714719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commons.wikimedia.org/wiki/File:Ye_principal_clovris_of_ye_clanne_Stewart_tartan_(Vestiarium_Scoticum).png" TargetMode="External"/><Relationship Id="rId13" Type="http://schemas.openxmlformats.org/officeDocument/2006/relationships/image" Target="../media/image20.jpg"/><Relationship Id="rId3" Type="http://schemas.openxmlformats.org/officeDocument/2006/relationships/audio" Target="../media/media8.m4a"/><Relationship Id="rId7" Type="http://schemas.openxmlformats.org/officeDocument/2006/relationships/image" Target="../media/image17.png"/><Relationship Id="rId12" Type="http://schemas.openxmlformats.org/officeDocument/2006/relationships/hyperlink" Target="https://www.flickr.com/photos/22244945@N00/3891630876" TargetMode="External"/><Relationship Id="rId2" Type="http://schemas.microsoft.com/office/2007/relationships/media" Target="../media/media8.m4a"/><Relationship Id="rId1" Type="http://schemas.openxmlformats.org/officeDocument/2006/relationships/tags" Target="../tags/tag2.xml"/><Relationship Id="rId6" Type="http://schemas.openxmlformats.org/officeDocument/2006/relationships/hyperlink" Target="http://flickr.com/photos/brostad/6260703154" TargetMode="External"/><Relationship Id="rId11" Type="http://schemas.openxmlformats.org/officeDocument/2006/relationships/image" Target="../media/image19.jpg"/><Relationship Id="rId5" Type="http://schemas.openxmlformats.org/officeDocument/2006/relationships/image" Target="../media/image16.jpg"/><Relationship Id="rId15" Type="http://schemas.openxmlformats.org/officeDocument/2006/relationships/image" Target="../media/image4.png"/><Relationship Id="rId10" Type="http://schemas.openxmlformats.org/officeDocument/2006/relationships/hyperlink" Target="https://www.flickr.com/photos/jpellgen/6023131824/" TargetMode="External"/><Relationship Id="rId4" Type="http://schemas.openxmlformats.org/officeDocument/2006/relationships/slideLayout" Target="../slideLayouts/slideLayout7.xml"/><Relationship Id="rId9" Type="http://schemas.openxmlformats.org/officeDocument/2006/relationships/image" Target="../media/image18.jpg"/><Relationship Id="rId14" Type="http://schemas.openxmlformats.org/officeDocument/2006/relationships/hyperlink" Target="https://en.wikipedia.org/wiki/Robert_Burns"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hyperlink" Target="https://de.wikipedia.org/wiki/Niloten" TargetMode="Externa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video" Target="https://www.youtube.com/embed/37BatjDzK5I?feature=oembed"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hyperlink" Target="http://www.flickr.com/photos/davidberkowitz/5702038080/" TargetMode="Externa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11.jp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8" Type="http://schemas.openxmlformats.org/officeDocument/2006/relationships/hyperlink" Target="http://weewillowsworld.blogspot.com/2013/11/linuwel-school-fair.html" TargetMode="External"/><Relationship Id="rId13" Type="http://schemas.openxmlformats.org/officeDocument/2006/relationships/image" Target="../media/image4.png"/><Relationship Id="rId3" Type="http://schemas.openxmlformats.org/officeDocument/2006/relationships/audio" Target="../media/media7.m4a"/><Relationship Id="rId7" Type="http://schemas.openxmlformats.org/officeDocument/2006/relationships/image" Target="../media/image13.jpg"/><Relationship Id="rId12" Type="http://schemas.openxmlformats.org/officeDocument/2006/relationships/hyperlink" Target="https://www.flickr.com/photos/didbygraham/3614090774/" TargetMode="External"/><Relationship Id="rId2" Type="http://schemas.microsoft.com/office/2007/relationships/media" Target="../media/media7.m4a"/><Relationship Id="rId1" Type="http://schemas.openxmlformats.org/officeDocument/2006/relationships/tags" Target="../tags/tag1.xml"/><Relationship Id="rId6" Type="http://schemas.openxmlformats.org/officeDocument/2006/relationships/hyperlink" Target="http://www.intrepidlutherans.com/2013/03/a-sermon-for-thursday-of-holy-week-or.html" TargetMode="External"/><Relationship Id="rId11" Type="http://schemas.openxmlformats.org/officeDocument/2006/relationships/image" Target="../media/image15.jpg"/><Relationship Id="rId5" Type="http://schemas.openxmlformats.org/officeDocument/2006/relationships/image" Target="../media/image12.jpg"/><Relationship Id="rId10" Type="http://schemas.openxmlformats.org/officeDocument/2006/relationships/hyperlink" Target="https://openclipart.org/detail/193255/headboy-and-headgirl-badges-by-bibbleycheese-193255" TargetMode="External"/><Relationship Id="rId4" Type="http://schemas.openxmlformats.org/officeDocument/2006/relationships/slideLayout" Target="../slideLayouts/slideLayout7.xml"/><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5F4D120-3921-42A8-A063-46B023CB0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Visiting The Maasai Warriors 1 | Masai Mara, Kenya | Travel Tips">
            <a:extLst>
              <a:ext uri="{FF2B5EF4-FFF2-40B4-BE49-F238E27FC236}">
                <a16:creationId xmlns:a16="http://schemas.microsoft.com/office/drawing/2014/main" id="{1706078A-F378-48C6-AA41-92536C1627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04" r="955" b="-1"/>
          <a:stretch/>
        </p:blipFill>
        <p:spPr bwMode="auto">
          <a:xfrm>
            <a:off x="4476307" y="595421"/>
            <a:ext cx="7715693" cy="5658438"/>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9D01B3E5-85F4-41A9-A504-D5E6268DEC1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r="14729"/>
          <a:stretch>
            <a:fillRect/>
          </a:stretch>
        </p:blipFill>
        <p:spPr>
          <a:xfrm>
            <a:off x="3466214" y="550975"/>
            <a:ext cx="8725786" cy="5756049"/>
          </a:xfrm>
          <a:custGeom>
            <a:avLst/>
            <a:gdLst>
              <a:gd name="connsiteX0" fmla="*/ 0 w 8725786"/>
              <a:gd name="connsiteY0" fmla="*/ 0 h 5756049"/>
              <a:gd name="connsiteX1" fmla="*/ 8725786 w 8725786"/>
              <a:gd name="connsiteY1" fmla="*/ 0 h 5756049"/>
              <a:gd name="connsiteX2" fmla="*/ 8725786 w 8725786"/>
              <a:gd name="connsiteY2" fmla="*/ 5756049 h 5756049"/>
              <a:gd name="connsiteX3" fmla="*/ 0 w 8725786"/>
              <a:gd name="connsiteY3" fmla="*/ 5756049 h 5756049"/>
            </a:gdLst>
            <a:ahLst/>
            <a:cxnLst>
              <a:cxn ang="0">
                <a:pos x="connsiteX0" y="connsiteY0"/>
              </a:cxn>
              <a:cxn ang="0">
                <a:pos x="connsiteX1" y="connsiteY1"/>
              </a:cxn>
              <a:cxn ang="0">
                <a:pos x="connsiteX2" y="connsiteY2"/>
              </a:cxn>
              <a:cxn ang="0">
                <a:pos x="connsiteX3" y="connsiteY3"/>
              </a:cxn>
            </a:cxnLst>
            <a:rect l="l" t="t" r="r" b="b"/>
            <a:pathLst>
              <a:path w="8725786" h="5756049">
                <a:moveTo>
                  <a:pt x="0" y="0"/>
                </a:moveTo>
                <a:lnTo>
                  <a:pt x="8725786" y="0"/>
                </a:lnTo>
                <a:lnTo>
                  <a:pt x="8725786" y="5756049"/>
                </a:lnTo>
                <a:lnTo>
                  <a:pt x="0" y="5756049"/>
                </a:lnTo>
                <a:close/>
              </a:path>
            </a:pathLst>
          </a:custGeom>
        </p:spPr>
      </p:pic>
      <p:sp>
        <p:nvSpPr>
          <p:cNvPr id="2" name="Title 1">
            <a:extLst>
              <a:ext uri="{FF2B5EF4-FFF2-40B4-BE49-F238E27FC236}">
                <a16:creationId xmlns:a16="http://schemas.microsoft.com/office/drawing/2014/main" id="{0F3DC384-58AC-4C7D-A4AA-2009E792FBE0}"/>
              </a:ext>
            </a:extLst>
          </p:cNvPr>
          <p:cNvSpPr>
            <a:spLocks noGrp="1"/>
          </p:cNvSpPr>
          <p:nvPr>
            <p:ph type="ctrTitle"/>
          </p:nvPr>
        </p:nvSpPr>
        <p:spPr>
          <a:xfrm>
            <a:off x="769066" y="2140670"/>
            <a:ext cx="3948269" cy="2383844"/>
          </a:xfrm>
        </p:spPr>
        <p:txBody>
          <a:bodyPr anchor="t">
            <a:normAutofit/>
          </a:bodyPr>
          <a:lstStyle/>
          <a:p>
            <a:r>
              <a:rPr lang="en-GB" sz="8000" dirty="0">
                <a:solidFill>
                  <a:srgbClr val="000000"/>
                </a:solidFill>
                <a:latin typeface="The Hand Black" panose="03070902030502020204" pitchFamily="66" charset="0"/>
              </a:rPr>
              <a:t>Maasai warrior dancing</a:t>
            </a:r>
          </a:p>
        </p:txBody>
      </p:sp>
      <p:sp>
        <p:nvSpPr>
          <p:cNvPr id="3" name="Subtitle 2">
            <a:extLst>
              <a:ext uri="{FF2B5EF4-FFF2-40B4-BE49-F238E27FC236}">
                <a16:creationId xmlns:a16="http://schemas.microsoft.com/office/drawing/2014/main" id="{1CC9313F-276B-43A0-8474-0B069E01296E}"/>
              </a:ext>
            </a:extLst>
          </p:cNvPr>
          <p:cNvSpPr>
            <a:spLocks noGrp="1"/>
          </p:cNvSpPr>
          <p:nvPr>
            <p:ph type="subTitle" idx="1"/>
          </p:nvPr>
        </p:nvSpPr>
        <p:spPr>
          <a:xfrm>
            <a:off x="870227" y="4302676"/>
            <a:ext cx="3745947" cy="1061105"/>
          </a:xfrm>
        </p:spPr>
        <p:txBody>
          <a:bodyPr anchor="b">
            <a:normAutofit/>
          </a:bodyPr>
          <a:lstStyle/>
          <a:p>
            <a:r>
              <a:rPr lang="en-GB" sz="3600" b="1" dirty="0">
                <a:solidFill>
                  <a:srgbClr val="000000"/>
                </a:solidFill>
                <a:latin typeface="The Hand Black" panose="03070902030502020204" pitchFamily="66" charset="0"/>
              </a:rPr>
              <a:t>Miss Petrie</a:t>
            </a:r>
          </a:p>
        </p:txBody>
      </p:sp>
    </p:spTree>
    <p:extLst>
      <p:ext uri="{BB962C8B-B14F-4D97-AF65-F5344CB8AC3E}">
        <p14:creationId xmlns:p14="http://schemas.microsoft.com/office/powerpoint/2010/main" val="1293668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F58D3D-50A8-4829-A643-76B37B8E6F96}"/>
              </a:ext>
            </a:extLst>
          </p:cNvPr>
          <p:cNvSpPr txBox="1"/>
          <p:nvPr/>
        </p:nvSpPr>
        <p:spPr>
          <a:xfrm>
            <a:off x="836567" y="0"/>
            <a:ext cx="10518865" cy="1015663"/>
          </a:xfrm>
          <a:prstGeom prst="rect">
            <a:avLst/>
          </a:prstGeom>
          <a:noFill/>
        </p:spPr>
        <p:txBody>
          <a:bodyPr wrap="square" rtlCol="0">
            <a:spAutoFit/>
          </a:bodyPr>
          <a:lstStyle/>
          <a:p>
            <a:pPr algn="ctr"/>
            <a:r>
              <a:rPr lang="en-GB" sz="6000" dirty="0">
                <a:latin typeface="The Hand Black" panose="03070902030502020204" pitchFamily="66" charset="0"/>
              </a:rPr>
              <a:t>What traditions do we have in Scotland?</a:t>
            </a:r>
          </a:p>
        </p:txBody>
      </p:sp>
      <p:pic>
        <p:nvPicPr>
          <p:cNvPr id="12" name="Picture 11">
            <a:extLst>
              <a:ext uri="{FF2B5EF4-FFF2-40B4-BE49-F238E27FC236}">
                <a16:creationId xmlns:a16="http://schemas.microsoft.com/office/drawing/2014/main" id="{3C4B084F-DACA-4F6B-BAD5-655923F6A1B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934323" y="3604603"/>
            <a:ext cx="4137638" cy="3103228"/>
          </a:xfrm>
          <a:prstGeom prst="rect">
            <a:avLst/>
          </a:prstGeom>
        </p:spPr>
      </p:pic>
      <p:pic>
        <p:nvPicPr>
          <p:cNvPr id="15" name="Picture 14" descr="A picture containing red, fabric, clothing, window&#10;&#10;Description automatically generated">
            <a:extLst>
              <a:ext uri="{FF2B5EF4-FFF2-40B4-BE49-F238E27FC236}">
                <a16:creationId xmlns:a16="http://schemas.microsoft.com/office/drawing/2014/main" id="{B69CCD9A-AAD4-4114-B701-8C77B6C29F04}"/>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9133358" y="1206926"/>
            <a:ext cx="2222074" cy="2222074"/>
          </a:xfrm>
          <a:prstGeom prst="rect">
            <a:avLst/>
          </a:prstGeom>
        </p:spPr>
      </p:pic>
      <p:pic>
        <p:nvPicPr>
          <p:cNvPr id="18" name="Picture 17" descr="A picture containing building, outdoor, person, pipe&#10;&#10;Description automatically generated">
            <a:extLst>
              <a:ext uri="{FF2B5EF4-FFF2-40B4-BE49-F238E27FC236}">
                <a16:creationId xmlns:a16="http://schemas.microsoft.com/office/drawing/2014/main" id="{DC26997C-39E2-46D8-86D4-6792A455EA6C}"/>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20039" y="1056702"/>
            <a:ext cx="3646744" cy="5651129"/>
          </a:xfrm>
          <a:prstGeom prst="rect">
            <a:avLst/>
          </a:prstGeom>
        </p:spPr>
      </p:pic>
      <p:pic>
        <p:nvPicPr>
          <p:cNvPr id="21" name="Picture 20">
            <a:extLst>
              <a:ext uri="{FF2B5EF4-FFF2-40B4-BE49-F238E27FC236}">
                <a16:creationId xmlns:a16="http://schemas.microsoft.com/office/drawing/2014/main" id="{A33D9B9E-1725-41A6-9C6C-DBEFA7E24BAA}"/>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4051495" y="1238246"/>
            <a:ext cx="3794436" cy="2524555"/>
          </a:xfrm>
          <a:prstGeom prst="rect">
            <a:avLst/>
          </a:prstGeom>
        </p:spPr>
      </p:pic>
      <p:pic>
        <p:nvPicPr>
          <p:cNvPr id="24" name="Picture 23">
            <a:extLst>
              <a:ext uri="{FF2B5EF4-FFF2-40B4-BE49-F238E27FC236}">
                <a16:creationId xmlns:a16="http://schemas.microsoft.com/office/drawing/2014/main" id="{43D8478E-2812-46BC-AE19-160CAD1AD589}"/>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4749618" y="3985385"/>
            <a:ext cx="2113478" cy="2722446"/>
          </a:xfrm>
          <a:prstGeom prst="rect">
            <a:avLst/>
          </a:prstGeom>
        </p:spPr>
      </p:pic>
      <p:pic>
        <p:nvPicPr>
          <p:cNvPr id="26" name="Audio 25">
            <a:hlinkClick r:id="" action="ppaction://media"/>
            <a:extLst>
              <a:ext uri="{FF2B5EF4-FFF2-40B4-BE49-F238E27FC236}">
                <a16:creationId xmlns:a16="http://schemas.microsoft.com/office/drawing/2014/main" id="{D15F5E64-8855-465C-AF08-D26135BA7802}"/>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437295010"/>
      </p:ext>
    </p:extLst>
  </p:cSld>
  <p:clrMapOvr>
    <a:masterClrMapping/>
  </p:clrMapOvr>
  <mc:AlternateContent xmlns:mc="http://schemas.openxmlformats.org/markup-compatibility/2006">
    <mc:Choice xmlns:p14="http://schemas.microsoft.com/office/powerpoint/2010/main" Requires="p14">
      <p:transition spd="slow" p14:dur="2000" advTm="50131"/>
    </mc:Choice>
    <mc:Fallback>
      <p:transition spd="slow" advTm="50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074175-95D3-43A3-8793-8102AD77907E}"/>
              </a:ext>
            </a:extLst>
          </p:cNvPr>
          <p:cNvSpPr txBox="1"/>
          <p:nvPr/>
        </p:nvSpPr>
        <p:spPr>
          <a:xfrm>
            <a:off x="1" y="-104238"/>
            <a:ext cx="12192000" cy="7201972"/>
          </a:xfrm>
          <a:prstGeom prst="rect">
            <a:avLst/>
          </a:prstGeom>
          <a:noFill/>
        </p:spPr>
        <p:txBody>
          <a:bodyPr wrap="square" rtlCol="0">
            <a:spAutoFit/>
          </a:bodyPr>
          <a:lstStyle/>
          <a:p>
            <a:pPr algn="ctr"/>
            <a:r>
              <a:rPr lang="en-GB" sz="5400" u="sng" dirty="0">
                <a:latin typeface="The Hand Black" panose="03070902030502020204" pitchFamily="66" charset="0"/>
              </a:rPr>
              <a:t>Task</a:t>
            </a:r>
          </a:p>
          <a:p>
            <a:r>
              <a:rPr lang="en-GB" sz="3600" dirty="0">
                <a:latin typeface="The Hand Black" panose="03070902030502020204" pitchFamily="66" charset="0"/>
              </a:rPr>
              <a:t>If you were to think of a tradition that you participate in, how would you </a:t>
            </a:r>
            <a:r>
              <a:rPr lang="en-GB" sz="3600" b="1" u="sng" dirty="0">
                <a:latin typeface="The Hand Black" panose="03070902030502020204" pitchFamily="66" charset="0"/>
              </a:rPr>
              <a:t>explain it</a:t>
            </a:r>
            <a:r>
              <a:rPr lang="en-GB" sz="3600" dirty="0">
                <a:latin typeface="The Hand Black" panose="03070902030502020204" pitchFamily="66" charset="0"/>
              </a:rPr>
              <a:t> to someone from Africa?</a:t>
            </a:r>
          </a:p>
          <a:p>
            <a:endParaRPr lang="en-GB" sz="1200" dirty="0">
              <a:latin typeface="The Hand Black" panose="03070902030502020204" pitchFamily="66" charset="0"/>
            </a:endParaRPr>
          </a:p>
          <a:p>
            <a:r>
              <a:rPr lang="en-GB" sz="3600" dirty="0">
                <a:latin typeface="The Hand Black" panose="03070902030502020204" pitchFamily="66" charset="0"/>
              </a:rPr>
              <a:t>I want you to tell me about an </a:t>
            </a:r>
            <a:r>
              <a:rPr lang="en-GB" sz="3600" b="1" u="sng" dirty="0">
                <a:latin typeface="The Hand Black" panose="03070902030502020204" pitchFamily="66" charset="0"/>
              </a:rPr>
              <a:t>example of a tradition</a:t>
            </a:r>
            <a:r>
              <a:rPr lang="en-GB" sz="3600" dirty="0">
                <a:latin typeface="The Hand Black" panose="03070902030502020204" pitchFamily="66" charset="0"/>
              </a:rPr>
              <a:t> that we have in Scotland, preferably one that you have participated in. Can you </a:t>
            </a:r>
            <a:r>
              <a:rPr lang="en-GB" sz="3600" b="1" u="sng" dirty="0">
                <a:latin typeface="The Hand Black" panose="03070902030502020204" pitchFamily="66" charset="0"/>
              </a:rPr>
              <a:t>compare it with the tradition</a:t>
            </a:r>
            <a:r>
              <a:rPr lang="en-GB" sz="3600" dirty="0">
                <a:latin typeface="The Hand Black" panose="03070902030502020204" pitchFamily="66" charset="0"/>
              </a:rPr>
              <a:t> of the Maasai warrior dancing and jumping?</a:t>
            </a:r>
          </a:p>
          <a:p>
            <a:endParaRPr lang="en-GB" dirty="0">
              <a:latin typeface="The Hand Black" panose="03070902030502020204" pitchFamily="66" charset="0"/>
            </a:endParaRPr>
          </a:p>
          <a:p>
            <a:r>
              <a:rPr lang="en-GB" sz="3600" u="sng" dirty="0">
                <a:solidFill>
                  <a:srgbClr val="FF0000"/>
                </a:solidFill>
                <a:latin typeface="The Hand Black" panose="03070902030502020204" pitchFamily="66" charset="0"/>
              </a:rPr>
              <a:t>You can</a:t>
            </a:r>
            <a:r>
              <a:rPr lang="en-GB" sz="3600" dirty="0">
                <a:latin typeface="The Hand Black" panose="03070902030502020204" pitchFamily="66" charset="0"/>
              </a:rPr>
              <a:t>:</a:t>
            </a:r>
          </a:p>
          <a:p>
            <a:pPr marL="285750" indent="-285750">
              <a:buFontTx/>
              <a:buChar char="-"/>
            </a:pPr>
            <a:r>
              <a:rPr lang="en-GB" sz="3600" dirty="0">
                <a:latin typeface="The Hand Black" panose="03070902030502020204" pitchFamily="66" charset="0"/>
              </a:rPr>
              <a:t>Take pictures</a:t>
            </a:r>
          </a:p>
          <a:p>
            <a:pPr marL="285750" indent="-285750">
              <a:buFontTx/>
              <a:buChar char="-"/>
            </a:pPr>
            <a:r>
              <a:rPr lang="en-GB" sz="3600" dirty="0">
                <a:latin typeface="The Hand Black" panose="03070902030502020204" pitchFamily="66" charset="0"/>
              </a:rPr>
              <a:t>Video yourself talking about it</a:t>
            </a:r>
          </a:p>
          <a:p>
            <a:pPr marL="285750" indent="-285750">
              <a:buFontTx/>
              <a:buChar char="-"/>
            </a:pPr>
            <a:r>
              <a:rPr lang="en-GB" sz="3600" dirty="0">
                <a:latin typeface="The Hand Black" panose="03070902030502020204" pitchFamily="66" charset="0"/>
              </a:rPr>
              <a:t>Make a fact file</a:t>
            </a:r>
          </a:p>
          <a:p>
            <a:pPr marL="285750" indent="-285750">
              <a:buFontTx/>
              <a:buChar char="-"/>
            </a:pPr>
            <a:r>
              <a:rPr lang="en-GB" sz="3600" dirty="0">
                <a:latin typeface="The Hand Black" panose="03070902030502020204" pitchFamily="66" charset="0"/>
              </a:rPr>
              <a:t>Draw a poster</a:t>
            </a:r>
          </a:p>
          <a:p>
            <a:pPr marL="285750" indent="-285750">
              <a:buFontTx/>
              <a:buChar char="-"/>
            </a:pPr>
            <a:r>
              <a:rPr lang="en-GB" sz="3600" dirty="0">
                <a:latin typeface="The Hand Black" panose="03070902030502020204" pitchFamily="66" charset="0"/>
              </a:rPr>
              <a:t>Write a leaflet… or if you can think of something more creative, go for it!</a:t>
            </a:r>
          </a:p>
          <a:p>
            <a:pPr algn="ctr"/>
            <a:r>
              <a:rPr lang="en-GB" sz="3600" dirty="0">
                <a:latin typeface="The Hand Black" panose="03070902030502020204" pitchFamily="66" charset="0"/>
              </a:rPr>
              <a:t>I look forward to seeing your work. </a:t>
            </a:r>
            <a:r>
              <a:rPr lang="en-GB" sz="3600" dirty="0">
                <a:latin typeface="The Hand Black" panose="03070902030502020204" pitchFamily="66" charset="0"/>
                <a:sym typeface="Wingdings" panose="05000000000000000000" pitchFamily="2" charset="2"/>
              </a:rPr>
              <a:t></a:t>
            </a:r>
            <a:endParaRPr lang="en-GB" sz="3600" dirty="0">
              <a:latin typeface="The Hand Black" panose="03070902030502020204" pitchFamily="66" charset="0"/>
            </a:endParaRPr>
          </a:p>
          <a:p>
            <a:pPr marL="285750" indent="-285750">
              <a:buFontTx/>
              <a:buChar char="-"/>
            </a:pPr>
            <a:endParaRPr lang="en-GB" dirty="0"/>
          </a:p>
        </p:txBody>
      </p:sp>
      <p:pic>
        <p:nvPicPr>
          <p:cNvPr id="3" name="Picture 2" descr="Visiting The Maasai Warriors 1 | Masai Mara, Kenya | Travel Tips">
            <a:extLst>
              <a:ext uri="{FF2B5EF4-FFF2-40B4-BE49-F238E27FC236}">
                <a16:creationId xmlns:a16="http://schemas.microsoft.com/office/drawing/2014/main" id="{75291F39-C897-4851-88E4-CA577A0651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304" r="955" b="-1"/>
          <a:stretch/>
        </p:blipFill>
        <p:spPr bwMode="auto">
          <a:xfrm>
            <a:off x="6096000" y="2712489"/>
            <a:ext cx="3753134" cy="2752425"/>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52FD7C68-786A-4279-A127-A48E7B0F0C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0175995"/>
      </p:ext>
    </p:extLst>
  </p:cSld>
  <p:clrMapOvr>
    <a:masterClrMapping/>
  </p:clrMapOvr>
  <mc:AlternateContent xmlns:mc="http://schemas.openxmlformats.org/markup-compatibility/2006">
    <mc:Choice xmlns:p14="http://schemas.microsoft.com/office/powerpoint/2010/main" Requires="p14">
      <p:transition spd="slow" p14:dur="2000" advTm="92889"/>
    </mc:Choice>
    <mc:Fallback>
      <p:transition spd="slow" advTm="92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CD8F87-A7C9-4B47-901F-C814B1B56B49}"/>
              </a:ext>
            </a:extLst>
          </p:cNvPr>
          <p:cNvSpPr>
            <a:spLocks noGrp="1"/>
          </p:cNvSpPr>
          <p:nvPr>
            <p:ph idx="1"/>
          </p:nvPr>
        </p:nvSpPr>
        <p:spPr>
          <a:xfrm>
            <a:off x="202095" y="390941"/>
            <a:ext cx="7815470" cy="6467059"/>
          </a:xfrm>
        </p:spPr>
        <p:txBody>
          <a:bodyPr>
            <a:normAutofit/>
          </a:bodyPr>
          <a:lstStyle/>
          <a:p>
            <a:pPr marL="0" indent="0">
              <a:buNone/>
            </a:pPr>
            <a:r>
              <a:rPr lang="en-GB" sz="4800" u="sng" dirty="0">
                <a:latin typeface="The Hand Black" panose="03070902030502020204" pitchFamily="66" charset="0"/>
              </a:rPr>
              <a:t>Learning Intention</a:t>
            </a:r>
          </a:p>
          <a:p>
            <a:pPr marL="0" indent="0">
              <a:buNone/>
            </a:pPr>
            <a:r>
              <a:rPr lang="en-GB" sz="4800" dirty="0">
                <a:latin typeface="The Hand Black" panose="03070902030502020204" pitchFamily="66" charset="0"/>
              </a:rPr>
              <a:t>I can compare traditions from a part of Africa with my own in Scotland.</a:t>
            </a:r>
          </a:p>
          <a:p>
            <a:pPr marL="0" indent="0">
              <a:buNone/>
            </a:pPr>
            <a:endParaRPr lang="en-GB" sz="4800" dirty="0">
              <a:latin typeface="The Hand Black" panose="03070902030502020204" pitchFamily="66" charset="0"/>
            </a:endParaRPr>
          </a:p>
          <a:p>
            <a:pPr marL="0" indent="0">
              <a:buNone/>
            </a:pPr>
            <a:r>
              <a:rPr lang="en-GB" sz="4800" u="sng" dirty="0">
                <a:latin typeface="The Hand Black" panose="03070902030502020204" pitchFamily="66" charset="0"/>
              </a:rPr>
              <a:t>Success Criteria</a:t>
            </a:r>
          </a:p>
          <a:p>
            <a:pPr marL="0" indent="0">
              <a:buNone/>
            </a:pPr>
            <a:r>
              <a:rPr lang="en-GB" sz="4800" dirty="0">
                <a:latin typeface="The Hand Black" panose="03070902030502020204" pitchFamily="66" charset="0"/>
              </a:rPr>
              <a:t>Can I do Maasai warrior dancing?</a:t>
            </a:r>
          </a:p>
          <a:p>
            <a:pPr marL="0" indent="0">
              <a:buNone/>
            </a:pPr>
            <a:r>
              <a:rPr lang="en-GB" sz="4800" dirty="0">
                <a:latin typeface="The Hand Black" panose="03070902030502020204" pitchFamily="66" charset="0"/>
              </a:rPr>
              <a:t>Can I explain why the warriors dance this way?</a:t>
            </a:r>
          </a:p>
          <a:p>
            <a:pPr marL="0" indent="0">
              <a:buNone/>
            </a:pPr>
            <a:r>
              <a:rPr lang="en-GB" sz="4800" dirty="0">
                <a:latin typeface="The Hand Black" panose="03070902030502020204" pitchFamily="66" charset="0"/>
              </a:rPr>
              <a:t>Can I complete my work to the best of my ability?</a:t>
            </a:r>
          </a:p>
        </p:txBody>
      </p:sp>
      <p:pic>
        <p:nvPicPr>
          <p:cNvPr id="5" name="Picture 4" descr="A picture containing text, slot machine&#10;&#10;Description automatically generated">
            <a:extLst>
              <a:ext uri="{FF2B5EF4-FFF2-40B4-BE49-F238E27FC236}">
                <a16:creationId xmlns:a16="http://schemas.microsoft.com/office/drawing/2014/main" id="{852784EB-A9EE-4712-B1C1-4BB6A2A0D4E2}"/>
              </a:ext>
            </a:extLst>
          </p:cNvPr>
          <p:cNvPicPr>
            <a:picLocks noChangeAspect="1"/>
          </p:cNvPicPr>
          <p:nvPr/>
        </p:nvPicPr>
        <p:blipFill rotWithShape="1">
          <a:blip r:embed="rId4">
            <a:extLst>
              <a:ext uri="{28A0092B-C50C-407E-A947-70E740481C1C}">
                <a14:useLocalDpi xmlns:a14="http://schemas.microsoft.com/office/drawing/2010/main" val="0"/>
              </a:ext>
            </a:extLst>
          </a:blip>
          <a:srcRect l="7696" t="14316" r="8892" b="1499"/>
          <a:stretch/>
        </p:blipFill>
        <p:spPr>
          <a:xfrm rot="5400000">
            <a:off x="8294844" y="1449944"/>
            <a:ext cx="3041067" cy="4349054"/>
          </a:xfrm>
          <a:prstGeom prst="rect">
            <a:avLst/>
          </a:prstGeom>
        </p:spPr>
      </p:pic>
      <p:pic>
        <p:nvPicPr>
          <p:cNvPr id="6" name="Audio 5">
            <a:hlinkClick r:id="" action="ppaction://media"/>
            <a:extLst>
              <a:ext uri="{FF2B5EF4-FFF2-40B4-BE49-F238E27FC236}">
                <a16:creationId xmlns:a16="http://schemas.microsoft.com/office/drawing/2014/main" id="{258FEE4B-9B81-4E58-A2E9-440D1C98AE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78198388"/>
      </p:ext>
    </p:extLst>
  </p:cSld>
  <p:clrMapOvr>
    <a:masterClrMapping/>
  </p:clrMapOvr>
  <mc:AlternateContent xmlns:mc="http://schemas.openxmlformats.org/markup-compatibility/2006">
    <mc:Choice xmlns:p14="http://schemas.microsoft.com/office/powerpoint/2010/main" Requires="p14">
      <p:transition spd="slow" p14:dur="2000" advTm="64824"/>
    </mc:Choice>
    <mc:Fallback>
      <p:transition spd="slow" advTm="64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A picture containing grass, mountain, outdoor, person&#10;&#10;Description automatically generated">
            <a:extLst>
              <a:ext uri="{FF2B5EF4-FFF2-40B4-BE49-F238E27FC236}">
                <a16:creationId xmlns:a16="http://schemas.microsoft.com/office/drawing/2014/main" id="{8DB9A655-AF27-4592-9CC4-831A614DA1BC}"/>
              </a:ext>
            </a:extLst>
          </p:cNvPr>
          <p:cNvPicPr>
            <a:picLocks noChangeAspect="1"/>
          </p:cNvPicPr>
          <p:nvPr/>
        </p:nvPicPr>
        <p:blipFill rotWithShape="1">
          <a:blip r:embed="rId4">
            <a:extLst>
              <a:ext uri="{28A0092B-C50C-407E-A947-70E740481C1C}">
                <a14:useLocalDpi xmlns:a14="http://schemas.microsoft.com/office/drawing/2010/main" val="0"/>
              </a:ext>
            </a:extLst>
          </a:blip>
          <a:srcRect t="15709" r="-1" b="-1"/>
          <a:stretch/>
        </p:blipFill>
        <p:spPr>
          <a:xfrm>
            <a:off x="3068" y="10"/>
            <a:ext cx="12188932" cy="6857990"/>
          </a:xfrm>
          <a:prstGeom prst="rect">
            <a:avLst/>
          </a:prstGeom>
        </p:spPr>
      </p:pic>
      <p:sp>
        <p:nvSpPr>
          <p:cNvPr id="8" name="Freeform: Shape 7">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1">
            <a:extLst>
              <a:ext uri="{FF2B5EF4-FFF2-40B4-BE49-F238E27FC236}">
                <a16:creationId xmlns:a16="http://schemas.microsoft.com/office/drawing/2014/main" id="{0BDBC206-9CA7-446C-9F12-A42E05EC61D6}"/>
              </a:ext>
            </a:extLst>
          </p:cNvPr>
          <p:cNvSpPr/>
          <p:nvPr/>
        </p:nvSpPr>
        <p:spPr>
          <a:xfrm>
            <a:off x="0" y="4023808"/>
            <a:ext cx="10183091" cy="2262375"/>
          </a:xfrm>
          <a:prstGeom prst="rect">
            <a:avLst/>
          </a:prstGeom>
        </p:spPr>
        <p:txBody>
          <a:bodyPr vert="horz" lIns="91440" tIns="45720" rIns="91440" bIns="45720" rtlCol="0">
            <a:normAutofit fontScale="92500" lnSpcReduction="10000"/>
          </a:bodyPr>
          <a:lstStyle/>
          <a:p>
            <a:pPr indent="-228600">
              <a:lnSpc>
                <a:spcPct val="90000"/>
              </a:lnSpc>
              <a:spcAft>
                <a:spcPts val="600"/>
              </a:spcAft>
              <a:buFont typeface="Arial" panose="020B0604020202020204" pitchFamily="34" charset="0"/>
              <a:buChar char="•"/>
            </a:pPr>
            <a:r>
              <a:rPr lang="en-US" sz="3000" b="0" i="0" u="none" strike="noStrike" dirty="0">
                <a:effectLst/>
                <a:latin typeface="The Hand Black" panose="03070902030502020204" pitchFamily="66" charset="0"/>
              </a:rPr>
              <a:t>For the Maasai, important rites of passage in life are marked by ceremonies filled with song and dance. </a:t>
            </a:r>
          </a:p>
          <a:p>
            <a:pPr indent="-228600">
              <a:lnSpc>
                <a:spcPct val="90000"/>
              </a:lnSpc>
              <a:spcAft>
                <a:spcPts val="600"/>
              </a:spcAft>
              <a:buFont typeface="Arial" panose="020B0604020202020204" pitchFamily="34" charset="0"/>
              <a:buChar char="•"/>
            </a:pPr>
            <a:endParaRPr lang="en-US" sz="3000" b="0" i="0" u="none" strike="noStrike" dirty="0">
              <a:effectLst/>
              <a:latin typeface="The Hand Black" panose="03070902030502020204" pitchFamily="66" charset="0"/>
            </a:endParaRPr>
          </a:p>
          <a:p>
            <a:pPr indent="-228600">
              <a:lnSpc>
                <a:spcPct val="90000"/>
              </a:lnSpc>
              <a:spcAft>
                <a:spcPts val="600"/>
              </a:spcAft>
              <a:buFont typeface="Arial" panose="020B0604020202020204" pitchFamily="34" charset="0"/>
              <a:buChar char="•"/>
            </a:pPr>
            <a:r>
              <a:rPr lang="en-US" sz="3000" b="0" i="0" u="none" strike="noStrike" dirty="0">
                <a:effectLst/>
                <a:latin typeface="The Hand Black" panose="03070902030502020204" pitchFamily="66" charset="0"/>
              </a:rPr>
              <a:t>Boys are divided into age groups and throughout their life are identified with and by those stages. </a:t>
            </a:r>
          </a:p>
          <a:p>
            <a:pPr indent="-228600">
              <a:lnSpc>
                <a:spcPct val="90000"/>
              </a:lnSpc>
              <a:spcAft>
                <a:spcPts val="600"/>
              </a:spcAft>
              <a:buFont typeface="Arial" panose="020B0604020202020204" pitchFamily="34" charset="0"/>
              <a:buChar char="•"/>
            </a:pPr>
            <a:endParaRPr lang="en-US" sz="3000" b="0" i="0" u="none" strike="noStrike" dirty="0">
              <a:effectLst/>
              <a:latin typeface="The Hand Black" panose="03070902030502020204" pitchFamily="66" charset="0"/>
            </a:endParaRPr>
          </a:p>
          <a:p>
            <a:pPr indent="-228600">
              <a:lnSpc>
                <a:spcPct val="90000"/>
              </a:lnSpc>
              <a:spcAft>
                <a:spcPts val="600"/>
              </a:spcAft>
              <a:buFont typeface="Arial" panose="020B0604020202020204" pitchFamily="34" charset="0"/>
              <a:buChar char="•"/>
            </a:pPr>
            <a:r>
              <a:rPr lang="en-US" sz="3000" b="0" i="0" u="none" strike="noStrike" dirty="0">
                <a:effectLst/>
                <a:latin typeface="The Hand Black" panose="03070902030502020204" pitchFamily="66" charset="0"/>
              </a:rPr>
              <a:t>As they move from one stage, there’s a rhythm and movement to welcome them into the next step of their lives</a:t>
            </a:r>
            <a:r>
              <a:rPr lang="en-US" sz="1100" b="0" i="0" u="none" strike="noStrike" dirty="0">
                <a:effectLst/>
              </a:rPr>
              <a:t>.</a:t>
            </a:r>
            <a:endParaRPr lang="en-US" sz="1100" dirty="0"/>
          </a:p>
        </p:txBody>
      </p:sp>
      <p:pic>
        <p:nvPicPr>
          <p:cNvPr id="4" name="Audio 3">
            <a:hlinkClick r:id="" action="ppaction://media"/>
            <a:extLst>
              <a:ext uri="{FF2B5EF4-FFF2-40B4-BE49-F238E27FC236}">
                <a16:creationId xmlns:a16="http://schemas.microsoft.com/office/drawing/2014/main" id="{655DC2AC-8D7B-4BF7-A8CE-04342BFE2F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468325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76898"/>
    </mc:Choice>
    <mc:Fallback>
      <p:transition spd="slow" advTm="76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32305-7913-4F53-8A3B-C5FFBB10FAB8}"/>
              </a:ext>
            </a:extLst>
          </p:cNvPr>
          <p:cNvSpPr/>
          <p:nvPr/>
        </p:nvSpPr>
        <p:spPr>
          <a:xfrm>
            <a:off x="463827" y="982103"/>
            <a:ext cx="6096000" cy="5355312"/>
          </a:xfrm>
          <a:prstGeom prst="rect">
            <a:avLst/>
          </a:prstGeom>
        </p:spPr>
        <p:txBody>
          <a:bodyPr>
            <a:spAutoFit/>
          </a:bodyPr>
          <a:lstStyle/>
          <a:p>
            <a:r>
              <a:rPr lang="en-GB" sz="5400" b="0" i="0" u="none" strike="noStrike" dirty="0">
                <a:effectLst/>
                <a:latin typeface="The Hand Black" panose="03070902030502020204" pitchFamily="66" charset="0"/>
              </a:rPr>
              <a:t>Song-and-dance-filled Maasai celebrations last for days on end, and offer an opportunity to bring people together and assemble members of the different clans from around the region. </a:t>
            </a:r>
          </a:p>
          <a:p>
            <a:endParaRPr lang="en-GB" dirty="0">
              <a:solidFill>
                <a:srgbClr val="4C4F56"/>
              </a:solidFill>
              <a:latin typeface="Helvetica Neue"/>
            </a:endParaRPr>
          </a:p>
        </p:txBody>
      </p:sp>
      <p:pic>
        <p:nvPicPr>
          <p:cNvPr id="6" name="Picture 5">
            <a:extLst>
              <a:ext uri="{FF2B5EF4-FFF2-40B4-BE49-F238E27FC236}">
                <a16:creationId xmlns:a16="http://schemas.microsoft.com/office/drawing/2014/main" id="{9DF5F437-7F6E-4AAF-B3D2-E84B93BF65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9010" y="1503866"/>
            <a:ext cx="5772582" cy="3850267"/>
          </a:xfrm>
          <a:prstGeom prst="rect">
            <a:avLst/>
          </a:prstGeom>
        </p:spPr>
      </p:pic>
      <p:pic>
        <p:nvPicPr>
          <p:cNvPr id="7" name="Audio 6">
            <a:hlinkClick r:id="" action="ppaction://media"/>
            <a:extLst>
              <a:ext uri="{FF2B5EF4-FFF2-40B4-BE49-F238E27FC236}">
                <a16:creationId xmlns:a16="http://schemas.microsoft.com/office/drawing/2014/main" id="{A9F403A4-A03C-4196-AE48-7EE9C70C67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38939985"/>
      </p:ext>
    </p:extLst>
  </p:cSld>
  <p:clrMapOvr>
    <a:masterClrMapping/>
  </p:clrMapOvr>
  <mc:AlternateContent xmlns:mc="http://schemas.openxmlformats.org/markup-compatibility/2006">
    <mc:Choice xmlns:p14="http://schemas.microsoft.com/office/powerpoint/2010/main" Requires="p14">
      <p:transition spd="slow" p14:dur="2000" advTm="13928"/>
    </mc:Choice>
    <mc:Fallback>
      <p:transition spd="slow" advTm="13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3B1CCCE-CF0E-48F9-889C-C92C477B0BE2}"/>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9091" r="23298"/>
          <a:stretch/>
        </p:blipFill>
        <p:spPr>
          <a:xfrm>
            <a:off x="3523488" y="10"/>
            <a:ext cx="8668512" cy="6857990"/>
          </a:xfrm>
          <a:prstGeom prst="rect">
            <a:avLst/>
          </a:prstGeom>
        </p:spPr>
      </p:pic>
      <p:sp>
        <p:nvSpPr>
          <p:cNvPr id="19" name="Rectangle 1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66847838-A0B6-4CBE-A89C-1A261EC2491E}"/>
              </a:ext>
            </a:extLst>
          </p:cNvPr>
          <p:cNvSpPr/>
          <p:nvPr/>
        </p:nvSpPr>
        <p:spPr>
          <a:xfrm>
            <a:off x="371094" y="1125414"/>
            <a:ext cx="3652266" cy="5532529"/>
          </a:xfrm>
          <a:prstGeom prst="rect">
            <a:avLst/>
          </a:prstGeom>
        </p:spPr>
        <p:txBody>
          <a:bodyPr vert="horz" lIns="91440" tIns="45720" rIns="91440" bIns="45720" rtlCol="0" anchor="t">
            <a:normAutofit fontScale="92500" lnSpcReduction="20000"/>
          </a:bodyPr>
          <a:lstStyle/>
          <a:p>
            <a:pPr indent="-228600">
              <a:lnSpc>
                <a:spcPct val="90000"/>
              </a:lnSpc>
              <a:spcAft>
                <a:spcPts val="600"/>
              </a:spcAft>
              <a:buFont typeface="Arial" panose="020B0604020202020204" pitchFamily="34" charset="0"/>
              <a:buChar char="•"/>
            </a:pPr>
            <a:r>
              <a:rPr lang="en-US" sz="3200" b="0" i="0" u="none" strike="noStrike" dirty="0">
                <a:effectLst/>
                <a:latin typeface="The Hand Black" panose="03070902030502020204" pitchFamily="66" charset="0"/>
              </a:rPr>
              <a:t>Many </a:t>
            </a:r>
            <a:r>
              <a:rPr lang="en-US" sz="3200" b="0" i="0" u="none" strike="noStrike" dirty="0" err="1">
                <a:effectLst/>
                <a:latin typeface="The Hand Black" panose="03070902030502020204" pitchFamily="66" charset="0"/>
              </a:rPr>
              <a:t>travellers</a:t>
            </a:r>
            <a:r>
              <a:rPr lang="en-US" sz="3200" b="0" i="0" u="none" strike="noStrike" dirty="0">
                <a:effectLst/>
                <a:latin typeface="The Hand Black" panose="03070902030502020204" pitchFamily="66" charset="0"/>
              </a:rPr>
              <a:t> to Tanzania and Kenya visit a Maasai village and have the opportunity to take part in the </a:t>
            </a:r>
            <a:r>
              <a:rPr lang="en-US" sz="3200" b="0" i="1" u="none" strike="noStrike" dirty="0">
                <a:effectLst/>
                <a:latin typeface="The Hand Black" panose="03070902030502020204" pitchFamily="66" charset="0"/>
              </a:rPr>
              <a:t>adamu</a:t>
            </a:r>
            <a:r>
              <a:rPr lang="en-US" sz="3200" b="0" i="0" u="none" strike="noStrike" dirty="0">
                <a:effectLst/>
                <a:latin typeface="The Hand Black" panose="03070902030502020204" pitchFamily="66" charset="0"/>
              </a:rPr>
              <a:t>, the dance affectionately referred to as the “jumping dance.”</a:t>
            </a:r>
          </a:p>
          <a:p>
            <a:pPr indent="-228600">
              <a:lnSpc>
                <a:spcPct val="90000"/>
              </a:lnSpc>
              <a:spcAft>
                <a:spcPts val="600"/>
              </a:spcAft>
              <a:buFont typeface="Arial" panose="020B0604020202020204" pitchFamily="34" charset="0"/>
              <a:buChar char="•"/>
            </a:pPr>
            <a:endParaRPr lang="en-US" sz="3200" b="0" i="0" u="none" strike="noStrike" dirty="0">
              <a:effectLst/>
              <a:latin typeface="The Hand Black" panose="03070902030502020204" pitchFamily="66" charset="0"/>
            </a:endParaRPr>
          </a:p>
          <a:p>
            <a:pPr indent="-228600">
              <a:lnSpc>
                <a:spcPct val="90000"/>
              </a:lnSpc>
              <a:spcAft>
                <a:spcPts val="600"/>
              </a:spcAft>
              <a:buFont typeface="Arial" panose="020B0604020202020204" pitchFamily="34" charset="0"/>
              <a:buChar char="•"/>
            </a:pPr>
            <a:r>
              <a:rPr lang="en-US" sz="3200" b="0" i="0" u="none" strike="noStrike" dirty="0">
                <a:effectLst/>
                <a:latin typeface="The Hand Black" panose="03070902030502020204" pitchFamily="66" charset="0"/>
              </a:rPr>
              <a:t> It’s an impressive dance, not only for its energy but also for its deceptively simple appearance. </a:t>
            </a:r>
          </a:p>
          <a:p>
            <a:pPr indent="-228600">
              <a:lnSpc>
                <a:spcPct val="90000"/>
              </a:lnSpc>
              <a:spcAft>
                <a:spcPts val="600"/>
              </a:spcAft>
              <a:buFont typeface="Arial" panose="020B0604020202020204" pitchFamily="34" charset="0"/>
              <a:buChar char="•"/>
            </a:pPr>
            <a:endParaRPr lang="en-US" sz="3200" b="0" i="0" u="none" strike="noStrike" dirty="0">
              <a:effectLst/>
              <a:latin typeface="The Hand Black" panose="03070902030502020204" pitchFamily="66" charset="0"/>
            </a:endParaRPr>
          </a:p>
          <a:p>
            <a:pPr indent="-228600">
              <a:lnSpc>
                <a:spcPct val="90000"/>
              </a:lnSpc>
              <a:spcAft>
                <a:spcPts val="600"/>
              </a:spcAft>
              <a:buFont typeface="Arial" panose="020B0604020202020204" pitchFamily="34" charset="0"/>
              <a:buChar char="•"/>
            </a:pPr>
            <a:r>
              <a:rPr lang="en-US" sz="3200" b="0" i="0" u="none" strike="noStrike" dirty="0">
                <a:effectLst/>
                <a:latin typeface="The Hand Black" panose="03070902030502020204" pitchFamily="66" charset="0"/>
              </a:rPr>
              <a:t>Watch the Maasai do it; they make it look so easy. When it’s your turn, you realize it’s </a:t>
            </a:r>
            <a:r>
              <a:rPr lang="en-US" sz="3200" b="0" i="1" u="none" strike="noStrike" dirty="0">
                <a:effectLst/>
                <a:latin typeface="The Hand Black" panose="03070902030502020204" pitchFamily="66" charset="0"/>
              </a:rPr>
              <a:t>much</a:t>
            </a:r>
            <a:r>
              <a:rPr lang="en-US" sz="3200" b="0" i="0" u="none" strike="noStrike" dirty="0">
                <a:effectLst/>
                <a:latin typeface="The Hand Black" panose="03070902030502020204" pitchFamily="66" charset="0"/>
              </a:rPr>
              <a:t> harder than it looks. Everyone has a good laugh, including the Maasai.</a:t>
            </a:r>
            <a:endParaRPr lang="en-US" sz="3200" dirty="0">
              <a:latin typeface="The Hand Black" panose="03070902030502020204" pitchFamily="66" charset="0"/>
            </a:endParaRPr>
          </a:p>
        </p:txBody>
      </p:sp>
      <p:pic>
        <p:nvPicPr>
          <p:cNvPr id="8" name="Audio 7">
            <a:hlinkClick r:id="" action="ppaction://media"/>
            <a:extLst>
              <a:ext uri="{FF2B5EF4-FFF2-40B4-BE49-F238E27FC236}">
                <a16:creationId xmlns:a16="http://schemas.microsoft.com/office/drawing/2014/main" id="{78AE29E5-9196-4680-BCB7-EEDD14A5E8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77298995"/>
      </p:ext>
    </p:extLst>
  </p:cSld>
  <p:clrMapOvr>
    <a:masterClrMapping/>
  </p:clrMapOvr>
  <mc:AlternateContent xmlns:mc="http://schemas.openxmlformats.org/markup-compatibility/2006">
    <mc:Choice xmlns:p14="http://schemas.microsoft.com/office/powerpoint/2010/main" Requires="p14">
      <p:transition spd="slow" p14:dur="2000" advTm="36543"/>
    </mc:Choice>
    <mc:Fallback>
      <p:transition spd="slow" advTm="36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Maasai Dancing and Jumping">
            <a:hlinkClick r:id="" action="ppaction://media"/>
            <a:extLst>
              <a:ext uri="{FF2B5EF4-FFF2-40B4-BE49-F238E27FC236}">
                <a16:creationId xmlns:a16="http://schemas.microsoft.com/office/drawing/2014/main" id="{4ABA5197-ED10-4360-A9DE-C957539E8BE0}"/>
              </a:ext>
            </a:extLst>
          </p:cNvPr>
          <p:cNvPicPr>
            <a:picLocks noRot="1" noChangeAspect="1"/>
          </p:cNvPicPr>
          <p:nvPr>
            <a:videoFile r:link="rId1"/>
          </p:nvPr>
        </p:nvPicPr>
        <p:blipFill>
          <a:blip r:embed="rId3"/>
          <a:stretch>
            <a:fillRect/>
          </a:stretch>
        </p:blipFill>
        <p:spPr>
          <a:xfrm>
            <a:off x="53009" y="301516"/>
            <a:ext cx="8680173" cy="6254967"/>
          </a:xfrm>
          <a:prstGeom prst="rect">
            <a:avLst/>
          </a:prstGeom>
        </p:spPr>
      </p:pic>
      <p:sp>
        <p:nvSpPr>
          <p:cNvPr id="3" name="TextBox 2">
            <a:extLst>
              <a:ext uri="{FF2B5EF4-FFF2-40B4-BE49-F238E27FC236}">
                <a16:creationId xmlns:a16="http://schemas.microsoft.com/office/drawing/2014/main" id="{8BEF3DDE-387E-494F-BE63-2A8AE657271D}"/>
              </a:ext>
            </a:extLst>
          </p:cNvPr>
          <p:cNvSpPr txBox="1"/>
          <p:nvPr/>
        </p:nvSpPr>
        <p:spPr>
          <a:xfrm>
            <a:off x="8733182" y="612844"/>
            <a:ext cx="3458818" cy="5632311"/>
          </a:xfrm>
          <a:prstGeom prst="rect">
            <a:avLst/>
          </a:prstGeom>
          <a:noFill/>
        </p:spPr>
        <p:txBody>
          <a:bodyPr wrap="square" rtlCol="0">
            <a:spAutoFit/>
          </a:bodyPr>
          <a:lstStyle/>
          <a:p>
            <a:r>
              <a:rPr lang="en-GB" sz="4000" dirty="0">
                <a:latin typeface="The Hand Black" panose="03070902030502020204" pitchFamily="66" charset="0"/>
              </a:rPr>
              <a:t>Watch this and try and have a go at doing it yourself!</a:t>
            </a:r>
          </a:p>
          <a:p>
            <a:endParaRPr lang="en-GB" sz="4000" dirty="0">
              <a:latin typeface="The Hand Black" panose="03070902030502020204" pitchFamily="66" charset="0"/>
            </a:endParaRPr>
          </a:p>
          <a:p>
            <a:r>
              <a:rPr lang="en-GB" sz="4000" dirty="0">
                <a:latin typeface="The Hand Black" panose="03070902030502020204" pitchFamily="66" charset="0"/>
              </a:rPr>
              <a:t>Send me a video of you doing it to my email address:</a:t>
            </a:r>
          </a:p>
          <a:p>
            <a:endParaRPr lang="en-GB" sz="4000" dirty="0">
              <a:latin typeface="The Hand Black" panose="03070902030502020204" pitchFamily="66" charset="0"/>
            </a:endParaRPr>
          </a:p>
          <a:p>
            <a:r>
              <a:rPr lang="en-GB" sz="4000" dirty="0">
                <a:latin typeface="The Hand Black" panose="03070902030502020204" pitchFamily="66" charset="0"/>
              </a:rPr>
              <a:t>ddrpetrie598@glow.sch.uk</a:t>
            </a:r>
          </a:p>
        </p:txBody>
      </p:sp>
    </p:spTree>
    <p:extLst>
      <p:ext uri="{BB962C8B-B14F-4D97-AF65-F5344CB8AC3E}">
        <p14:creationId xmlns:p14="http://schemas.microsoft.com/office/powerpoint/2010/main" val="206517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4C22F6-931F-4F3A-87FE-E823F823D4B8}"/>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3247" b="21753"/>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8EC297E-D2AF-416D-95AB-8745C0EBBE49}"/>
              </a:ext>
            </a:extLst>
          </p:cNvPr>
          <p:cNvSpPr/>
          <p:nvPr/>
        </p:nvSpPr>
        <p:spPr>
          <a:xfrm>
            <a:off x="336885" y="321176"/>
            <a:ext cx="4332306" cy="6217921"/>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800" b="0" i="0" u="none" strike="noStrike" dirty="0">
                <a:effectLst/>
                <a:latin typeface="The Hand Black" panose="03070902030502020204" pitchFamily="66" charset="0"/>
              </a:rPr>
              <a:t>The </a:t>
            </a:r>
            <a:r>
              <a:rPr lang="en-US" sz="2800" b="0" i="1" u="none" strike="noStrike" dirty="0">
                <a:effectLst/>
                <a:latin typeface="The Hand Black" panose="03070902030502020204" pitchFamily="66" charset="0"/>
              </a:rPr>
              <a:t>adamu</a:t>
            </a:r>
            <a:r>
              <a:rPr lang="en-US" sz="2800" b="0" i="0" u="none" strike="noStrike" dirty="0">
                <a:effectLst/>
                <a:latin typeface="The Hand Black" panose="03070902030502020204" pitchFamily="66" charset="0"/>
              </a:rPr>
              <a:t> appears rudimentary in its movement, but carries deeper meaning and reason. It's a way for a young Maasai man who has just become a warrior to demonstrate his strength and attract a bride.</a:t>
            </a:r>
          </a:p>
          <a:p>
            <a:pPr indent="-228600">
              <a:lnSpc>
                <a:spcPct val="90000"/>
              </a:lnSpc>
              <a:spcAft>
                <a:spcPts val="600"/>
              </a:spcAft>
              <a:buFont typeface="Arial" panose="020B0604020202020204" pitchFamily="34" charset="0"/>
              <a:buChar char="•"/>
            </a:pPr>
            <a:endParaRPr lang="en-US" sz="2800" b="0" i="0" u="none" strike="noStrike" dirty="0">
              <a:effectLst/>
              <a:latin typeface="The Hand Black" panose="03070902030502020204" pitchFamily="66" charset="0"/>
            </a:endParaRPr>
          </a:p>
          <a:p>
            <a:pPr indent="-228600">
              <a:lnSpc>
                <a:spcPct val="90000"/>
              </a:lnSpc>
              <a:spcAft>
                <a:spcPts val="600"/>
              </a:spcAft>
              <a:buFont typeface="Arial" panose="020B0604020202020204" pitchFamily="34" charset="0"/>
              <a:buChar char="•"/>
            </a:pPr>
            <a:r>
              <a:rPr lang="en-US" sz="2800" b="0" i="0" u="none" strike="noStrike" dirty="0">
                <a:effectLst/>
                <a:latin typeface="The Hand Black" panose="03070902030502020204" pitchFamily="66" charset="0"/>
              </a:rPr>
              <a:t>Traditionally, the </a:t>
            </a:r>
            <a:r>
              <a:rPr lang="en-US" sz="2800" b="0" i="1" u="none" strike="noStrike" dirty="0">
                <a:effectLst/>
                <a:latin typeface="The Hand Black" panose="03070902030502020204" pitchFamily="66" charset="0"/>
              </a:rPr>
              <a:t>adamu</a:t>
            </a:r>
            <a:r>
              <a:rPr lang="en-US" sz="2800" b="0" i="0" u="none" strike="noStrike" dirty="0">
                <a:effectLst/>
                <a:latin typeface="The Hand Black" panose="03070902030502020204" pitchFamily="66" charset="0"/>
              </a:rPr>
              <a:t> takes place during the </a:t>
            </a:r>
            <a:r>
              <a:rPr lang="en-US" sz="2800" b="0" i="1" u="none" strike="noStrike" dirty="0">
                <a:effectLst/>
                <a:latin typeface="The Hand Black" panose="03070902030502020204" pitchFamily="66" charset="0"/>
              </a:rPr>
              <a:t>Eunoto</a:t>
            </a:r>
            <a:r>
              <a:rPr lang="en-US" sz="2800" b="0" i="0" u="none" strike="noStrike" dirty="0">
                <a:effectLst/>
                <a:latin typeface="The Hand Black" panose="03070902030502020204" pitchFamily="66" charset="0"/>
              </a:rPr>
              <a:t> ceremony that marks the transition of </a:t>
            </a:r>
            <a:r>
              <a:rPr lang="en-US" sz="2800" b="0" i="1" u="none" strike="noStrike" dirty="0">
                <a:effectLst/>
                <a:latin typeface="The Hand Black" panose="03070902030502020204" pitchFamily="66" charset="0"/>
              </a:rPr>
              <a:t>morani</a:t>
            </a:r>
            <a:r>
              <a:rPr lang="en-US" sz="2800" b="0" i="0" u="none" strike="noStrike" dirty="0">
                <a:effectLst/>
                <a:latin typeface="The Hand Black" panose="03070902030502020204" pitchFamily="66" charset="0"/>
              </a:rPr>
              <a:t> (junior warriors) becoming senior warriors — after the </a:t>
            </a:r>
            <a:r>
              <a:rPr lang="en-US" sz="2800" b="0" i="1" u="none" strike="noStrike" dirty="0">
                <a:effectLst/>
                <a:latin typeface="The Hand Black" panose="03070902030502020204" pitchFamily="66" charset="0"/>
              </a:rPr>
              <a:t>morani</a:t>
            </a:r>
            <a:r>
              <a:rPr lang="en-US" sz="2800" b="0" i="0" u="none" strike="noStrike" dirty="0">
                <a:effectLst/>
                <a:latin typeface="The Hand Black" panose="03070902030502020204" pitchFamily="66" charset="0"/>
              </a:rPr>
              <a:t> live up to 10 years together in an </a:t>
            </a:r>
            <a:r>
              <a:rPr lang="en-US" sz="2800" b="0" i="1" u="none" strike="noStrike" dirty="0">
                <a:effectLst/>
                <a:latin typeface="The Hand Black" panose="03070902030502020204" pitchFamily="66" charset="0"/>
              </a:rPr>
              <a:t>emanyatta</a:t>
            </a:r>
            <a:r>
              <a:rPr lang="en-US" sz="2800" b="0" i="0" u="none" strike="noStrike" dirty="0">
                <a:effectLst/>
                <a:latin typeface="The Hand Black" panose="03070902030502020204" pitchFamily="66" charset="0"/>
              </a:rPr>
              <a:t> (warrior’s camp) away from their home villages. During this time, they learn how to take care of their animals, protect their family, and carry the obligations of a Maasai warrior. </a:t>
            </a:r>
          </a:p>
          <a:p>
            <a:pPr indent="-228600">
              <a:lnSpc>
                <a:spcPct val="90000"/>
              </a:lnSpc>
              <a:spcAft>
                <a:spcPts val="600"/>
              </a:spcAft>
              <a:buFont typeface="Arial" panose="020B0604020202020204" pitchFamily="34" charset="0"/>
              <a:buChar char="•"/>
            </a:pPr>
            <a:endParaRPr lang="en-US" sz="1500" b="0" i="0" u="none" strike="noStrike" dirty="0">
              <a:effectLst/>
            </a:endParaRPr>
          </a:p>
        </p:txBody>
      </p:sp>
      <p:pic>
        <p:nvPicPr>
          <p:cNvPr id="6" name="Audio 5">
            <a:hlinkClick r:id="" action="ppaction://media"/>
            <a:extLst>
              <a:ext uri="{FF2B5EF4-FFF2-40B4-BE49-F238E27FC236}">
                <a16:creationId xmlns:a16="http://schemas.microsoft.com/office/drawing/2014/main" id="{74CF8696-ED25-4399-893B-12FA29DABD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06871632"/>
      </p:ext>
    </p:extLst>
  </p:cSld>
  <p:clrMapOvr>
    <a:masterClrMapping/>
  </p:clrMapOvr>
  <mc:AlternateContent xmlns:mc="http://schemas.openxmlformats.org/markup-compatibility/2006">
    <mc:Choice xmlns:p14="http://schemas.microsoft.com/office/powerpoint/2010/main" Requires="p14">
      <p:transition spd="slow" p14:dur="2000" advTm="47314"/>
    </mc:Choice>
    <mc:Fallback>
      <p:transition spd="slow" advTm="47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12D199-607A-4D66-A7E5-B069E78CD488}"/>
              </a:ext>
            </a:extLst>
          </p:cNvPr>
          <p:cNvSpPr/>
          <p:nvPr/>
        </p:nvSpPr>
        <p:spPr>
          <a:xfrm>
            <a:off x="119269" y="0"/>
            <a:ext cx="7275443" cy="6986528"/>
          </a:xfrm>
          <a:prstGeom prst="rect">
            <a:avLst/>
          </a:prstGeom>
        </p:spPr>
        <p:txBody>
          <a:bodyPr wrap="square">
            <a:spAutoFit/>
          </a:bodyPr>
          <a:lstStyle/>
          <a:p>
            <a:r>
              <a:rPr lang="en-GB" sz="3200" dirty="0">
                <a:latin typeface="The Hand Black" panose="03070902030502020204" pitchFamily="66" charset="0"/>
              </a:rPr>
              <a:t>The </a:t>
            </a:r>
            <a:r>
              <a:rPr lang="en-GB" sz="3200" i="1" dirty="0">
                <a:latin typeface="The Hand Black" panose="03070902030502020204" pitchFamily="66" charset="0"/>
              </a:rPr>
              <a:t>Eunoto</a:t>
            </a:r>
            <a:r>
              <a:rPr lang="en-GB" sz="3200" dirty="0">
                <a:latin typeface="The Hand Black" panose="03070902030502020204" pitchFamily="66" charset="0"/>
              </a:rPr>
              <a:t> not only marks a change in a warrior’s status, but also makes him eligible for marriage. The circle that the young warriors gather in for </a:t>
            </a:r>
            <a:r>
              <a:rPr lang="en-GB" sz="3200" i="1" dirty="0">
                <a:latin typeface="The Hand Black" panose="03070902030502020204" pitchFamily="66" charset="0"/>
              </a:rPr>
              <a:t>adamu</a:t>
            </a:r>
            <a:r>
              <a:rPr lang="en-GB" sz="3200" dirty="0">
                <a:latin typeface="The Hand Black" panose="03070902030502020204" pitchFamily="66" charset="0"/>
              </a:rPr>
              <a:t>, allows each warrior to demonstrate his strength and skills to attract a bride. They have continually practiced these moves since they were young, in a sort of life-arcing preparation for this moment. </a:t>
            </a:r>
          </a:p>
          <a:p>
            <a:endParaRPr lang="en-GB" sz="3200" dirty="0">
              <a:latin typeface="The Hand Black" panose="03070902030502020204" pitchFamily="66" charset="0"/>
            </a:endParaRPr>
          </a:p>
          <a:p>
            <a:r>
              <a:rPr lang="en-GB" sz="3200" dirty="0">
                <a:latin typeface="The Hand Black" panose="03070902030502020204" pitchFamily="66" charset="0"/>
              </a:rPr>
              <a:t>The more graceful and higher the jump, the more appealing the warrior is to the eligible women watching.</a:t>
            </a:r>
          </a:p>
          <a:p>
            <a:r>
              <a:rPr lang="en-GB" sz="3200" dirty="0">
                <a:latin typeface="The Hand Black" panose="03070902030502020204" pitchFamily="66" charset="0"/>
              </a:rPr>
              <a:t>All the while, the warriors forming the circle sing, matching the pitch and volume of their voices to the height of their leaps. The crescendo of peer pressure encourages the men to go even higher. The mothers of the warriors sing, too — to celebrate the bravery and strength of their sons. </a:t>
            </a:r>
          </a:p>
        </p:txBody>
      </p:sp>
      <p:pic>
        <p:nvPicPr>
          <p:cNvPr id="4" name="Picture 3">
            <a:extLst>
              <a:ext uri="{FF2B5EF4-FFF2-40B4-BE49-F238E27FC236}">
                <a16:creationId xmlns:a16="http://schemas.microsoft.com/office/drawing/2014/main" id="{85481D2E-A5A4-494C-BBDE-601BE11FC7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893" y="428025"/>
            <a:ext cx="4349364" cy="2888250"/>
          </a:xfrm>
          <a:prstGeom prst="rect">
            <a:avLst/>
          </a:prstGeom>
        </p:spPr>
      </p:pic>
      <p:pic>
        <p:nvPicPr>
          <p:cNvPr id="6" name="Picture 5" descr="A picture containing person, outdoor, people, older&#10;&#10;Description automatically generated">
            <a:extLst>
              <a:ext uri="{FF2B5EF4-FFF2-40B4-BE49-F238E27FC236}">
                <a16:creationId xmlns:a16="http://schemas.microsoft.com/office/drawing/2014/main" id="{6E160D33-94D2-4C2A-9FA4-FC1C54B2B3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4893" y="3678203"/>
            <a:ext cx="4349364" cy="2888250"/>
          </a:xfrm>
          <a:prstGeom prst="rect">
            <a:avLst/>
          </a:prstGeom>
        </p:spPr>
      </p:pic>
      <p:pic>
        <p:nvPicPr>
          <p:cNvPr id="8" name="Audio 7">
            <a:hlinkClick r:id="" action="ppaction://media"/>
            <a:extLst>
              <a:ext uri="{FF2B5EF4-FFF2-40B4-BE49-F238E27FC236}">
                <a16:creationId xmlns:a16="http://schemas.microsoft.com/office/drawing/2014/main" id="{CB8FD932-CF2C-4BB2-ACC3-986348AE9F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88367169"/>
      </p:ext>
    </p:extLst>
  </p:cSld>
  <p:clrMapOvr>
    <a:masterClrMapping/>
  </p:clrMapOvr>
  <mc:AlternateContent xmlns:mc="http://schemas.openxmlformats.org/markup-compatibility/2006">
    <mc:Choice xmlns:p14="http://schemas.microsoft.com/office/powerpoint/2010/main" Requires="p14">
      <p:transition spd="slow" p14:dur="2000" advTm="56323"/>
    </mc:Choice>
    <mc:Fallback>
      <p:transition spd="slow" advTm="56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B4B15F-2151-43C9-A376-9A5B3C01785A}"/>
              </a:ext>
            </a:extLst>
          </p:cNvPr>
          <p:cNvSpPr txBox="1"/>
          <p:nvPr/>
        </p:nvSpPr>
        <p:spPr>
          <a:xfrm>
            <a:off x="193343" y="0"/>
            <a:ext cx="11805313" cy="1600438"/>
          </a:xfrm>
          <a:prstGeom prst="rect">
            <a:avLst/>
          </a:prstGeom>
          <a:noFill/>
        </p:spPr>
        <p:txBody>
          <a:bodyPr wrap="square" rtlCol="0">
            <a:spAutoFit/>
          </a:bodyPr>
          <a:lstStyle/>
          <a:p>
            <a:pPr algn="ctr"/>
            <a:r>
              <a:rPr lang="en-GB" sz="4400" dirty="0">
                <a:latin typeface="The Hand Black" panose="03070902030502020204" pitchFamily="66" charset="0"/>
              </a:rPr>
              <a:t>This is a tradition of the Maasai culture. </a:t>
            </a:r>
          </a:p>
          <a:p>
            <a:pPr algn="ctr"/>
            <a:r>
              <a:rPr lang="en-GB" sz="5400" b="1" dirty="0">
                <a:latin typeface="The Hand Black" panose="03070902030502020204" pitchFamily="66" charset="0"/>
              </a:rPr>
              <a:t>What traditions do we do in our school?</a:t>
            </a:r>
          </a:p>
        </p:txBody>
      </p:sp>
      <p:pic>
        <p:nvPicPr>
          <p:cNvPr id="5" name="Picture 4" descr="A picture containing text&#10;&#10;Description automatically generated">
            <a:extLst>
              <a:ext uri="{FF2B5EF4-FFF2-40B4-BE49-F238E27FC236}">
                <a16:creationId xmlns:a16="http://schemas.microsoft.com/office/drawing/2014/main" id="{2660A82E-4CB1-4416-90E0-06AA314BF69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93343" y="1870928"/>
            <a:ext cx="3774669" cy="4698758"/>
          </a:xfrm>
          <a:prstGeom prst="rect">
            <a:avLst/>
          </a:prstGeom>
        </p:spPr>
      </p:pic>
      <p:pic>
        <p:nvPicPr>
          <p:cNvPr id="8" name="Picture 7" descr="A picture containing indoor, colorful, cluttered&#10;&#10;Description automatically generated">
            <a:extLst>
              <a:ext uri="{FF2B5EF4-FFF2-40B4-BE49-F238E27FC236}">
                <a16:creationId xmlns:a16="http://schemas.microsoft.com/office/drawing/2014/main" id="{A6FAD51D-FBF2-4988-895F-09E6E62794AE}"/>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4301608" y="1794077"/>
            <a:ext cx="3953337" cy="2367060"/>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C339B4A2-1AB3-45B0-BE6A-1FF7DE9A3EE5}"/>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4571485" y="4519179"/>
            <a:ext cx="3652505" cy="1777552"/>
          </a:xfrm>
          <a:prstGeom prst="rect">
            <a:avLst/>
          </a:prstGeom>
        </p:spPr>
      </p:pic>
      <p:pic>
        <p:nvPicPr>
          <p:cNvPr id="16" name="Picture 15">
            <a:extLst>
              <a:ext uri="{FF2B5EF4-FFF2-40B4-BE49-F238E27FC236}">
                <a16:creationId xmlns:a16="http://schemas.microsoft.com/office/drawing/2014/main" id="{D058E21A-AEBF-4616-9D15-8207A91D041E}"/>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8526859" y="2791448"/>
            <a:ext cx="3652505" cy="2739378"/>
          </a:xfrm>
          <a:prstGeom prst="rect">
            <a:avLst/>
          </a:prstGeom>
        </p:spPr>
      </p:pic>
      <p:pic>
        <p:nvPicPr>
          <p:cNvPr id="18" name="Audio 17">
            <a:hlinkClick r:id="" action="ppaction://media"/>
            <a:extLst>
              <a:ext uri="{FF2B5EF4-FFF2-40B4-BE49-F238E27FC236}">
                <a16:creationId xmlns:a16="http://schemas.microsoft.com/office/drawing/2014/main" id="{25EDC114-C708-4BEB-A1B9-DEA441204B85}"/>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704147721"/>
      </p:ext>
    </p:extLst>
  </p:cSld>
  <p:clrMapOvr>
    <a:masterClrMapping/>
  </p:clrMapOvr>
  <mc:AlternateContent xmlns:mc="http://schemas.openxmlformats.org/markup-compatibility/2006">
    <mc:Choice xmlns:p14="http://schemas.microsoft.com/office/powerpoint/2010/main" Requires="p14">
      <p:transition spd="slow" p14:dur="2000" advTm="77634"/>
    </mc:Choice>
    <mc:Fallback>
      <p:transition spd="slow" advTm="77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3.9|9.9|4.6|17.9"/>
</p:tagLst>
</file>

<file path=ppt/tags/tag2.xml><?xml version="1.0" encoding="utf-8"?>
<p:tagLst xmlns:a="http://schemas.openxmlformats.org/drawingml/2006/main" xmlns:r="http://schemas.openxmlformats.org/officeDocument/2006/relationships" xmlns:p="http://schemas.openxmlformats.org/presentationml/2006/main">
  <p:tag name="TIMING" val="|18.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654</Words>
  <Application>Microsoft Office PowerPoint</Application>
  <PresentationFormat>Widescreen</PresentationFormat>
  <Paragraphs>47</Paragraphs>
  <Slides>11</Slides>
  <Notes>0</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Helvetica Neue</vt:lpstr>
      <vt:lpstr>The Hand Black</vt:lpstr>
      <vt:lpstr>Office Theme</vt:lpstr>
      <vt:lpstr>Maasai warrior dancing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Maasai warrior dancing</dc:title>
  <dc:creator>Rachel Petrie</dc:creator>
  <cp:lastModifiedBy>Rachel Petrie</cp:lastModifiedBy>
  <cp:revision>10</cp:revision>
  <dcterms:created xsi:type="dcterms:W3CDTF">2021-02-24T13:17:11Z</dcterms:created>
  <dcterms:modified xsi:type="dcterms:W3CDTF">2021-02-24T14:36:38Z</dcterms:modified>
</cp:coreProperties>
</file>