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D891-15DF-4B82-8E22-94D3AEF38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26E40-0F9B-4666-B6AE-8EA4D7284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323C7-4C65-4593-9B25-687971D3D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90DD-F30A-4564-86FA-52DFACD8CDC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F0D9B-33C0-485C-B1C9-561CB2CF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DEE1F-91AF-4C75-8B13-BF38D1D3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A206-62E4-4C54-915A-2AFBAF49A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9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0F8E7-8316-49AB-996D-6244638C9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8E4779-3813-4878-9A20-C9B5C03E3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BCEB7-BB22-4A3E-92A6-7F74A8254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90DD-F30A-4564-86FA-52DFACD8CDC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4F9F7-92C6-4924-957D-343CC74EE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C45FA-88DB-4A7D-AF90-3B524B638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A206-62E4-4C54-915A-2AFBAF49A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2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A2941D-3C9A-419E-BED0-ACD859091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A85F3-3B26-4EB6-8AF8-5DAED8D6A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EED92-8679-4338-BEFA-90CE5E79F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90DD-F30A-4564-86FA-52DFACD8CDC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784F9-E3F9-4FC1-BF68-0EDB344E1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810C1-92E6-4784-B694-39E8A1E1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A206-62E4-4C54-915A-2AFBAF49A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01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7F563-31E2-4E35-8CD8-9FBEE399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77652-2711-412A-89CA-0EC49971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A4802-329D-45AE-A93B-418660F4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90DD-F30A-4564-86FA-52DFACD8CDC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F89AA-CEB8-4C51-923D-1093DD1C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A7D48-CEC6-4BB8-A261-6876F6C0F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A206-62E4-4C54-915A-2AFBAF49A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35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03FC0-2023-4CC4-ADCF-4C1BE0CB5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0BB1A-B356-426D-BBD5-2725E01D5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4D749-FA94-4FB9-85A4-145DC1064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90DD-F30A-4564-86FA-52DFACD8CDC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4901F-A5AE-4EC8-80C7-DE703C39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DFF10-503E-4E71-BB49-236F6915A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A206-62E4-4C54-915A-2AFBAF49A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05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0773E-52F5-42B5-B8C2-A11CB755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AB5AE-6F2C-419A-B920-DC967C4C9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41015-51E9-4927-BE7C-5F8E58023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14C35-3293-4E17-A422-6A7F0D96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90DD-F30A-4564-86FA-52DFACD8CDC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0D14C-EB8D-4AE8-8D7D-E6C58BE76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C1F17-CA24-4085-8E54-1C09E5ED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A206-62E4-4C54-915A-2AFBAF49A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9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5FBA8-C78E-4405-B13D-4B7DA94CC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B1370-6732-4FE9-ABE8-BFD747DAC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13D95D-968E-487D-99F2-CD50F4B0C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D4DF8-D30B-424A-83F5-45FD5B3DF2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A282A3-D834-4872-8B05-62071E408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D76905-0C08-4999-9C73-C9C38093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90DD-F30A-4564-86FA-52DFACD8CDC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85D7C1-3581-49FC-B4CC-2339E468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B69C44-26EA-4645-8044-6ADC2B78C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A206-62E4-4C54-915A-2AFBAF49A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65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3758-A0B6-4E59-811C-838846DD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5FAF5E-FB0B-4F6C-A94F-2F28671AC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90DD-F30A-4564-86FA-52DFACD8CDC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6BC0C-5873-4986-A0E5-07860F290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AF9C80-83C9-427C-9842-25676CAC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A206-62E4-4C54-915A-2AFBAF49A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82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BDDEE0-A701-40BB-8648-C4CC745D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90DD-F30A-4564-86FA-52DFACD8CDC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301E7F-83E5-4E54-903D-0A940178D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8DA45-9063-4505-B6F7-5DAA8BA35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A206-62E4-4C54-915A-2AFBAF49A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3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4470-F50A-42CF-8A9B-351F49958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DF881-A14C-4B23-810D-D6CA6D3E8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455AC-7D0C-4D91-B859-B8813C372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243B6-3F02-4A55-853E-F52554537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90DD-F30A-4564-86FA-52DFACD8CDC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D0721-00CB-40F2-BF58-9D6C5BB65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A4917-68D3-41CB-8D80-DFCF90DA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A206-62E4-4C54-915A-2AFBAF49A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48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F252E-D80F-456A-A5B8-A41CA124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AFEE03-C532-4383-A42F-8CE1DE1C33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DF9EF-7B39-4381-899D-C9A85BC20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9F456-56DB-4199-8CF0-600888339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90DD-F30A-4564-86FA-52DFACD8CDC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ECC09-EF4F-49F6-8141-615414025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9E339-3CB8-4D5A-923C-90430D24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A206-62E4-4C54-915A-2AFBAF49A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47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5163F6-5FAA-4E42-B7A0-83B6F4CE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E704D-1E51-4AEF-8E63-5DFA98A57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B83-F04D-4C3B-B955-190621AAB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090DD-F30A-4564-86FA-52DFACD8CDC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A8CC6-C4EA-446B-AFA0-008896F69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56F21-D86E-4E1B-B946-B11D62343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1A206-62E4-4C54-915A-2AFBAF49A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49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9cRY7Jy2Vk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1E69F-503C-4CFE-A614-1F7A1DBAA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kern="1200" dirty="0">
                <a:solidFill>
                  <a:srgbClr val="FFFFFF"/>
                </a:solidFill>
                <a:latin typeface="Modern Love Caps" panose="04070805081001020A01" pitchFamily="82" charset="0"/>
              </a:rPr>
              <a:t>Capital Cities in Africa</a:t>
            </a:r>
          </a:p>
        </p:txBody>
      </p:sp>
      <p:pic>
        <p:nvPicPr>
          <p:cNvPr id="1026" name="Picture 2" descr="Online Maps: Africa country map | Africa map, Africa continent map, Country  maps">
            <a:extLst>
              <a:ext uri="{FF2B5EF4-FFF2-40B4-BE49-F238E27FC236}">
                <a16:creationId xmlns:a16="http://schemas.microsoft.com/office/drawing/2014/main" id="{54B9083A-B35F-4DFC-AC2C-DBC50A02B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472" y="492573"/>
            <a:ext cx="5700245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3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9FC5A-5F92-40FC-B505-19CABB841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7001301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b="1" u="sng" dirty="0">
                <a:latin typeface="The Hand Black" panose="03070902030502020204" pitchFamily="66" charset="0"/>
              </a:rPr>
              <a:t>Learning Intention</a:t>
            </a:r>
          </a:p>
          <a:p>
            <a:pPr marL="0" indent="0">
              <a:buNone/>
            </a:pPr>
            <a:r>
              <a:rPr lang="en-GB" sz="5400" dirty="0">
                <a:latin typeface="The Hand Black" panose="03070902030502020204" pitchFamily="66" charset="0"/>
              </a:rPr>
              <a:t>I can name some capital cities in Africa.</a:t>
            </a:r>
          </a:p>
          <a:p>
            <a:pPr marL="0" indent="0">
              <a:buNone/>
            </a:pPr>
            <a:endParaRPr lang="en-GB" sz="5400" dirty="0">
              <a:latin typeface="The Hand Black" panose="03070902030502020204" pitchFamily="66" charset="0"/>
            </a:endParaRPr>
          </a:p>
          <a:p>
            <a:pPr marL="0" indent="0">
              <a:buNone/>
            </a:pPr>
            <a:r>
              <a:rPr lang="en-GB" sz="5400" b="1" u="sng" dirty="0">
                <a:latin typeface="The Hand Black" panose="03070902030502020204" pitchFamily="66" charset="0"/>
              </a:rPr>
              <a:t>Success Criteria</a:t>
            </a:r>
          </a:p>
          <a:p>
            <a:pPr marL="0" indent="0">
              <a:buNone/>
            </a:pPr>
            <a:r>
              <a:rPr lang="en-GB" sz="5400" dirty="0">
                <a:latin typeface="The Hand Black" panose="03070902030502020204" pitchFamily="66" charset="0"/>
              </a:rPr>
              <a:t>Can I match capital cities to their country?</a:t>
            </a:r>
          </a:p>
          <a:p>
            <a:pPr marL="0" indent="0">
              <a:buNone/>
            </a:pPr>
            <a:r>
              <a:rPr lang="en-GB" sz="5400" dirty="0">
                <a:latin typeface="The Hand Black" panose="03070902030502020204" pitchFamily="66" charset="0"/>
              </a:rPr>
              <a:t>Can I complete research?</a:t>
            </a:r>
          </a:p>
          <a:p>
            <a:pPr marL="0" indent="0">
              <a:buNone/>
            </a:pPr>
            <a:r>
              <a:rPr lang="en-GB" sz="5400" dirty="0">
                <a:latin typeface="The Hand Black" panose="03070902030502020204" pitchFamily="66" charset="0"/>
              </a:rPr>
              <a:t>Can I draw pictures of my findings?</a:t>
            </a:r>
          </a:p>
        </p:txBody>
      </p:sp>
      <p:pic>
        <p:nvPicPr>
          <p:cNvPr id="2050" name="Picture 2" descr="Learning Intention and Success Criteria Displays | Teaching Resources">
            <a:extLst>
              <a:ext uri="{FF2B5EF4-FFF2-40B4-BE49-F238E27FC236}">
                <a16:creationId xmlns:a16="http://schemas.microsoft.com/office/drawing/2014/main" id="{C96D877C-76DF-4952-9F30-47ECA6622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25"/>
          <a:stretch/>
        </p:blipFill>
        <p:spPr bwMode="auto">
          <a:xfrm>
            <a:off x="6714414" y="1807898"/>
            <a:ext cx="4707140" cy="39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B41A61D-D1DC-456C-9EBF-9EAA4CB2D8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8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318"/>
    </mc:Choice>
    <mc:Fallback>
      <p:transition spd="slow" advTm="40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Learn All the African Countries And Their Capitals | Geography for Students">
            <a:hlinkClick r:id="" action="ppaction://media"/>
            <a:extLst>
              <a:ext uri="{FF2B5EF4-FFF2-40B4-BE49-F238E27FC236}">
                <a16:creationId xmlns:a16="http://schemas.microsoft.com/office/drawing/2014/main" id="{9AEC56A9-68F9-47CA-8EC5-7D9DC517E09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8489" y="192737"/>
            <a:ext cx="11455021" cy="647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9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01DFB5-2EEB-4E11-ABD0-1ECB792C8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9" r="60519" b="60087"/>
          <a:stretch/>
        </p:blipFill>
        <p:spPr>
          <a:xfrm>
            <a:off x="-1" y="1"/>
            <a:ext cx="4235101" cy="3428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62B57B-FFF1-4E63-8262-AA7C05F8D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574" y="-12030"/>
            <a:ext cx="5645426" cy="6870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73C238-7570-4DB7-AF4A-D9850D871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" t="60797" r="60592"/>
          <a:stretch/>
        </p:blipFill>
        <p:spPr>
          <a:xfrm>
            <a:off x="-1" y="3422985"/>
            <a:ext cx="4194161" cy="3335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7300EB-23C0-4FA5-AD31-35D63D2D1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9" t="40552" r="79180" b="40459"/>
          <a:stretch/>
        </p:blipFill>
        <p:spPr>
          <a:xfrm>
            <a:off x="4221424" y="3148277"/>
            <a:ext cx="2270535" cy="1763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4D7885-57CC-45E8-8A67-4AFBD82349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44" t="39813" r="60519" b="40459"/>
          <a:stretch/>
        </p:blipFill>
        <p:spPr>
          <a:xfrm>
            <a:off x="4255570" y="4911331"/>
            <a:ext cx="2270534" cy="18251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54025B-FDE8-4AA2-8731-11ADD645D842}"/>
              </a:ext>
            </a:extLst>
          </p:cNvPr>
          <p:cNvSpPr txBox="1"/>
          <p:nvPr/>
        </p:nvSpPr>
        <p:spPr>
          <a:xfrm>
            <a:off x="4313051" y="125265"/>
            <a:ext cx="2115800" cy="28931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u="sng" dirty="0">
                <a:latin typeface="The Hand Black" panose="03070902030502020204" pitchFamily="66" charset="0"/>
              </a:rPr>
              <a:t>Task 2</a:t>
            </a:r>
          </a:p>
          <a:p>
            <a:pPr algn="ctr"/>
            <a:r>
              <a:rPr lang="en-GB" sz="2600" dirty="0">
                <a:latin typeface="The Hand Black" panose="03070902030502020204" pitchFamily="66" charset="0"/>
              </a:rPr>
              <a:t>Match the picture of the capital city to the picture on the map.</a:t>
            </a:r>
          </a:p>
          <a:p>
            <a:pPr algn="ctr"/>
            <a:endParaRPr lang="en-GB" sz="2600" dirty="0">
              <a:latin typeface="The Hand Black" panose="03070902030502020204" pitchFamily="66" charset="0"/>
            </a:endParaRPr>
          </a:p>
          <a:p>
            <a:pPr algn="ctr"/>
            <a:r>
              <a:rPr lang="en-GB" sz="2600" dirty="0">
                <a:latin typeface="The Hand Black" panose="03070902030502020204" pitchFamily="66" charset="0"/>
              </a:rPr>
              <a:t>You might need to use Google to help you. </a:t>
            </a:r>
            <a:r>
              <a:rPr lang="en-GB" sz="2600" dirty="0">
                <a:latin typeface="The Hand Black" panose="03070902030502020204" pitchFamily="66" charset="0"/>
                <a:sym typeface="Wingdings" panose="05000000000000000000" pitchFamily="2" charset="2"/>
              </a:rPr>
              <a:t></a:t>
            </a:r>
            <a:endParaRPr lang="en-GB" sz="2600" dirty="0">
              <a:latin typeface="The Hand Black" panose="030709020305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B881B4-2B30-4BB4-9212-CCD350CC229D}"/>
              </a:ext>
            </a:extLst>
          </p:cNvPr>
          <p:cNvSpPr txBox="1"/>
          <p:nvPr/>
        </p:nvSpPr>
        <p:spPr>
          <a:xfrm>
            <a:off x="150126" y="1146412"/>
            <a:ext cx="24566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he Hand Black" panose="03070902030502020204" pitchFamily="66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62FA86-021C-4EA1-89A8-1FD97529A9EF}"/>
              </a:ext>
            </a:extLst>
          </p:cNvPr>
          <p:cNvSpPr txBox="1"/>
          <p:nvPr/>
        </p:nvSpPr>
        <p:spPr>
          <a:xfrm>
            <a:off x="2193750" y="1167482"/>
            <a:ext cx="24338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he Hand Black" panose="03070902030502020204" pitchFamily="66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E54338-D7E1-4370-9C40-41EB32BB3AA7}"/>
              </a:ext>
            </a:extLst>
          </p:cNvPr>
          <p:cNvSpPr txBox="1"/>
          <p:nvPr/>
        </p:nvSpPr>
        <p:spPr>
          <a:xfrm>
            <a:off x="150127" y="2963611"/>
            <a:ext cx="24566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he Hand Black" panose="03070902030502020204" pitchFamily="66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5DF7FF-5DAB-46D3-B09C-384B97CDBFA3}"/>
              </a:ext>
            </a:extLst>
          </p:cNvPr>
          <p:cNvSpPr txBox="1"/>
          <p:nvPr/>
        </p:nvSpPr>
        <p:spPr>
          <a:xfrm>
            <a:off x="2192638" y="2963611"/>
            <a:ext cx="24566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he Hand Black" panose="03070902030502020204" pitchFamily="66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571064-5B62-47AB-B0E8-AB73D4B0BC2F}"/>
              </a:ext>
            </a:extLst>
          </p:cNvPr>
          <p:cNvSpPr txBox="1"/>
          <p:nvPr/>
        </p:nvSpPr>
        <p:spPr>
          <a:xfrm>
            <a:off x="40969" y="4602213"/>
            <a:ext cx="24566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he Hand Black" panose="03070902030502020204" pitchFamily="66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A3F026-D7FB-40E2-BE7B-7E6D35CEC24F}"/>
              </a:ext>
            </a:extLst>
          </p:cNvPr>
          <p:cNvSpPr txBox="1"/>
          <p:nvPr/>
        </p:nvSpPr>
        <p:spPr>
          <a:xfrm>
            <a:off x="2192639" y="4602213"/>
            <a:ext cx="24566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he Hand Black" panose="03070902030502020204" pitchFamily="66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0BBE6-F4F5-46BD-9E4D-3AA4584CF2F2}"/>
              </a:ext>
            </a:extLst>
          </p:cNvPr>
          <p:cNvSpPr txBox="1"/>
          <p:nvPr/>
        </p:nvSpPr>
        <p:spPr>
          <a:xfrm>
            <a:off x="4317014" y="4541999"/>
            <a:ext cx="24566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he Hand Black" panose="03070902030502020204" pitchFamily="66" charset="0"/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CD7D1-376F-48E4-8E57-5BF8A5475E13}"/>
              </a:ext>
            </a:extLst>
          </p:cNvPr>
          <p:cNvSpPr txBox="1"/>
          <p:nvPr/>
        </p:nvSpPr>
        <p:spPr>
          <a:xfrm>
            <a:off x="63776" y="5219114"/>
            <a:ext cx="24566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he Hand Black" panose="03070902030502020204" pitchFamily="66" charset="0"/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D658F6-3102-4590-88D5-278D0ECB457C}"/>
              </a:ext>
            </a:extLst>
          </p:cNvPr>
          <p:cNvSpPr txBox="1"/>
          <p:nvPr/>
        </p:nvSpPr>
        <p:spPr>
          <a:xfrm>
            <a:off x="2191477" y="5151575"/>
            <a:ext cx="24566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he Hand Black" panose="03070902030502020204" pitchFamily="66" charset="0"/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229B57-B31D-4BC6-B9BB-8531D12E67DF}"/>
              </a:ext>
            </a:extLst>
          </p:cNvPr>
          <p:cNvSpPr txBox="1"/>
          <p:nvPr/>
        </p:nvSpPr>
        <p:spPr>
          <a:xfrm>
            <a:off x="6096000" y="4966909"/>
            <a:ext cx="34788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he Hand Black" panose="03070902030502020204" pitchFamily="66" charset="0"/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F052CD-2D92-4A3C-9300-1BB2D8B92F0E}"/>
              </a:ext>
            </a:extLst>
          </p:cNvPr>
          <p:cNvSpPr txBox="1"/>
          <p:nvPr/>
        </p:nvSpPr>
        <p:spPr>
          <a:xfrm>
            <a:off x="6713922" y="290319"/>
            <a:ext cx="24566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he Hand Black" panose="03070902030502020204" pitchFamily="66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E62FA6-04C1-4986-8C83-FB46D77F8D10}"/>
              </a:ext>
            </a:extLst>
          </p:cNvPr>
          <p:cNvSpPr txBox="1"/>
          <p:nvPr/>
        </p:nvSpPr>
        <p:spPr>
          <a:xfrm>
            <a:off x="8555491" y="290319"/>
            <a:ext cx="24566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he Hand Black" panose="03070902030502020204" pitchFamily="66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EF0E1B-02A1-4F1C-BB04-81C9F03D84D0}"/>
              </a:ext>
            </a:extLst>
          </p:cNvPr>
          <p:cNvSpPr txBox="1"/>
          <p:nvPr/>
        </p:nvSpPr>
        <p:spPr>
          <a:xfrm>
            <a:off x="11919044" y="1291154"/>
            <a:ext cx="24566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he Hand Black" panose="03070902030502020204" pitchFamily="66" charset="0"/>
              </a:rPr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EE6BB1-A7B8-4362-9B36-0F8F4723CBAA}"/>
              </a:ext>
            </a:extLst>
          </p:cNvPr>
          <p:cNvSpPr txBox="1"/>
          <p:nvPr/>
        </p:nvSpPr>
        <p:spPr>
          <a:xfrm>
            <a:off x="6591092" y="4146391"/>
            <a:ext cx="24566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he Hand Black" panose="03070902030502020204" pitchFamily="66" charset="0"/>
              </a:rPr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C947AC-CDBD-4E1F-9BEA-D53D9D5FD72D}"/>
              </a:ext>
            </a:extLst>
          </p:cNvPr>
          <p:cNvSpPr txBox="1"/>
          <p:nvPr/>
        </p:nvSpPr>
        <p:spPr>
          <a:xfrm>
            <a:off x="8557017" y="3908154"/>
            <a:ext cx="24566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he Hand Black" panose="03070902030502020204" pitchFamily="66" charset="0"/>
              </a:rPr>
              <a:t>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E6AEF0-DB16-4E16-84D4-90BBE4AC3C6A}"/>
              </a:ext>
            </a:extLst>
          </p:cNvPr>
          <p:cNvSpPr txBox="1"/>
          <p:nvPr/>
        </p:nvSpPr>
        <p:spPr>
          <a:xfrm>
            <a:off x="10330468" y="2963611"/>
            <a:ext cx="24566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he Hand Black" panose="03070902030502020204" pitchFamily="66" charset="0"/>
              </a:rPr>
              <a:t>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AE601A-FAF2-49DA-ABEE-302FA73206D8}"/>
              </a:ext>
            </a:extLst>
          </p:cNvPr>
          <p:cNvSpPr txBox="1"/>
          <p:nvPr/>
        </p:nvSpPr>
        <p:spPr>
          <a:xfrm>
            <a:off x="6593560" y="5823891"/>
            <a:ext cx="24566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he Hand Black" panose="03070902030502020204" pitchFamily="66" charset="0"/>
              </a:rPr>
              <a:t>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058B1A-2870-481B-87E1-C59DCB6D592E}"/>
              </a:ext>
            </a:extLst>
          </p:cNvPr>
          <p:cNvSpPr txBox="1"/>
          <p:nvPr/>
        </p:nvSpPr>
        <p:spPr>
          <a:xfrm>
            <a:off x="8432661" y="5995929"/>
            <a:ext cx="24566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he Hand Black" panose="03070902030502020204" pitchFamily="66" charset="0"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F78FCB-096A-4D97-9084-3846A4D643C2}"/>
              </a:ext>
            </a:extLst>
          </p:cNvPr>
          <p:cNvSpPr txBox="1"/>
          <p:nvPr/>
        </p:nvSpPr>
        <p:spPr>
          <a:xfrm>
            <a:off x="10400112" y="3961725"/>
            <a:ext cx="24566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he Hand Black" panose="03070902030502020204" pitchFamily="66" charset="0"/>
              </a:rPr>
              <a:t>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FF1EA2-E612-437F-9651-84429A0BC227}"/>
              </a:ext>
            </a:extLst>
          </p:cNvPr>
          <p:cNvSpPr txBox="1"/>
          <p:nvPr/>
        </p:nvSpPr>
        <p:spPr>
          <a:xfrm>
            <a:off x="10392510" y="5419290"/>
            <a:ext cx="24566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he Hand Black" panose="03070902030502020204" pitchFamily="66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06056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C1EC0-636F-4DAD-9569-C981941DD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74" y="310534"/>
            <a:ext cx="2150660" cy="1325563"/>
          </a:xfrm>
        </p:spPr>
        <p:txBody>
          <a:bodyPr>
            <a:normAutofit/>
          </a:bodyPr>
          <a:lstStyle/>
          <a:p>
            <a:r>
              <a:rPr lang="en-GB" sz="5400" u="sng" dirty="0">
                <a:latin typeface="Modern Love Caps" panose="04070805081001020A01" pitchFamily="82" charset="0"/>
              </a:rPr>
              <a:t>Task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50AC9-784D-4BFD-B1F5-45E8F0CEC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10" y="1443394"/>
            <a:ext cx="5931090" cy="5305423"/>
          </a:xfrm>
        </p:spPr>
        <p:txBody>
          <a:bodyPr>
            <a:normAutofit lnSpcReduction="10000"/>
          </a:bodyPr>
          <a:lstStyle/>
          <a:p>
            <a:r>
              <a:rPr lang="en-GB" sz="4800" dirty="0">
                <a:latin typeface="The Hand Black" panose="03070902030502020204" pitchFamily="66" charset="0"/>
              </a:rPr>
              <a:t>Research 4 other capital cities mentioned in the video (and not in the last slide).</a:t>
            </a:r>
          </a:p>
          <a:p>
            <a:r>
              <a:rPr lang="en-GB" sz="4800" dirty="0">
                <a:latin typeface="The Hand Black" panose="03070902030502020204" pitchFamily="66" charset="0"/>
              </a:rPr>
              <a:t>Find a landmark or something interesting from that city.</a:t>
            </a:r>
          </a:p>
          <a:p>
            <a:r>
              <a:rPr lang="en-GB" sz="4800" dirty="0">
                <a:latin typeface="The Hand Black" panose="03070902030502020204" pitchFamily="66" charset="0"/>
              </a:rPr>
              <a:t>Draw a picture of that landmark or interesting thing and list the name of the city and country it is from.</a:t>
            </a:r>
          </a:p>
        </p:txBody>
      </p:sp>
      <p:pic>
        <p:nvPicPr>
          <p:cNvPr id="3074" name="Picture 2" descr="What is Research? - Purpose of Research">
            <a:extLst>
              <a:ext uri="{FF2B5EF4-FFF2-40B4-BE49-F238E27FC236}">
                <a16:creationId xmlns:a16="http://schemas.microsoft.com/office/drawing/2014/main" id="{96C9C6AF-2722-4FCD-811B-D7970DE07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982" y="2042153"/>
            <a:ext cx="5547386" cy="277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4904633-18A2-4A8D-9619-968FC6E7C5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2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08"/>
    </mc:Choice>
    <mc:Fallback>
      <p:transition spd="slow" advTm="13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137</Words>
  <Application>Microsoft Office PowerPoint</Application>
  <PresentationFormat>Widescreen</PresentationFormat>
  <Paragraphs>36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Modern Love Caps</vt:lpstr>
      <vt:lpstr>The Hand Black</vt:lpstr>
      <vt:lpstr>Office Theme</vt:lpstr>
      <vt:lpstr>Capital Cities in Africa</vt:lpstr>
      <vt:lpstr>PowerPoint Presentation</vt:lpstr>
      <vt:lpstr>PowerPoint Presentation</vt:lpstr>
      <vt:lpstr>PowerPoint Presentation</vt:lpstr>
      <vt:lpstr>Task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Cities in Africa</dc:title>
  <dc:creator>Rachel Petrie</dc:creator>
  <cp:lastModifiedBy>Rachel Petrie</cp:lastModifiedBy>
  <cp:revision>5</cp:revision>
  <dcterms:created xsi:type="dcterms:W3CDTF">2021-02-23T10:14:08Z</dcterms:created>
  <dcterms:modified xsi:type="dcterms:W3CDTF">2021-02-23T10:49:21Z</dcterms:modified>
</cp:coreProperties>
</file>