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87" r:id="rId3"/>
    <p:sldId id="288" r:id="rId4"/>
    <p:sldId id="265" r:id="rId5"/>
    <p:sldId id="286" r:id="rId6"/>
    <p:sldId id="289" r:id="rId7"/>
    <p:sldId id="283" r:id="rId8"/>
    <p:sldId id="284" r:id="rId9"/>
    <p:sldId id="285" r:id="rId10"/>
    <p:sldId id="263" r:id="rId11"/>
    <p:sldId id="305" r:id="rId12"/>
    <p:sldId id="306" r:id="rId13"/>
    <p:sldId id="307" r:id="rId14"/>
    <p:sldId id="309" r:id="rId15"/>
    <p:sldId id="31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9E694-DB8C-48E0-873A-A50281E09789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6285C-D128-45A6-A5A4-F85F90A0EB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96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8211DAED-B7B9-40D8-BF16-5379423BC3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64E173-71D9-4799-B052-EDB523CCDC38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4741C53-B3AB-41CC-9376-B335A8B3A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67EB7BB-395B-4ABB-B757-9163645FE4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A463E06-E8D9-48B7-9F25-AD85AF01A7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90372F-567E-43A5-B06B-88A58737998D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7C5517CC-6923-492B-8519-0D3524A33C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D18AABF7-69A3-46AD-8E97-1B94D9BA0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D3B597C-62CD-4F54-A4E0-8A47850681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08C312-4482-4090-BAB1-4EA33CDBED26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34E8652-796D-434D-8509-3F160AC1F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E75335A-5C53-48AF-ACBA-42C8BB6BF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72FF1-FC3D-490A-B78E-A7CC4B216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6FE78-50C5-408F-966F-144B8709A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4AE4F-E47B-4AFF-BB45-74B43B41D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E324-F0C2-468E-97E7-1B3A42D8E397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E4275-49C1-40AD-A586-E1DF22345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0EAF5-2714-4845-A18A-68AA8CDA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7B46-FC3D-4126-A88B-F2DD9A3E5A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87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102D6-AEF5-4216-8A2E-A33D7373A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C04024-2BEC-44C0-A074-FE6F71A67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4BDC3-9E0B-4671-A43A-31DFC695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E324-F0C2-468E-97E7-1B3A42D8E397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F0830-0071-4A93-BF06-CBA08B429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37411-BFE4-47D8-90F7-9CC3432F8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7B46-FC3D-4126-A88B-F2DD9A3E5A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35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B3CF12-A20F-43D8-91EC-D8F2BED214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64E26-0F01-4E44-A78F-5683AC1B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CD3F6-6270-4646-8443-2AE763C3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E324-F0C2-468E-97E7-1B3A42D8E397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14B9F-9979-47E8-8182-B1BA95742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73FFE-04B2-4F5B-A952-62827D91E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7B46-FC3D-4126-A88B-F2DD9A3E5A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37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1991-0E88-40C8-A518-C069989F7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1E8C4-A0C9-43F0-ACC5-B40F40E24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BE885-1C9C-4502-A410-DAEA0CBAA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E324-F0C2-468E-97E7-1B3A42D8E397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7EDC-6A4D-4A90-8D6B-E84D0145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79447-1578-4750-913A-6F689E621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7B46-FC3D-4126-A88B-F2DD9A3E5A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96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0E6CA-D0C2-47C1-883B-151AB333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6ACF3-793C-49D8-9317-6AECF7D59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88F43-607A-498A-98CC-42A9FB5B0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E324-F0C2-468E-97E7-1B3A42D8E397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FD446-1E59-4221-8DC7-1B2497E2B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32333-3BF0-4DB0-9036-DD6E6B7B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7B46-FC3D-4126-A88B-F2DD9A3E5A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69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5684E-A3B3-4344-9BDF-E3459B0C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AB504-6D9C-48E1-9FDE-FD5D207D0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E164B9-BC44-4B4D-8BC3-F6EF8977C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5DF94-4E76-4842-9F2F-DC9421A1E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E324-F0C2-468E-97E7-1B3A42D8E397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AA4EE-09AC-40EF-9919-CE17C0924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AA55FA-D547-49D7-9197-61EF2372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7B46-FC3D-4126-A88B-F2DD9A3E5A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50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06B5-12EA-4B7B-985E-9563F4A3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4F76E-8AFE-483A-B8B5-66243FE14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531A1-82CB-4586-B9EA-C3E7A65BA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11505-0452-4966-9D96-D8A2296D79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1EB3CB-713D-4524-BCA2-3230CE5E3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53DF2A-96E0-4A79-8C52-489C1180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E324-F0C2-468E-97E7-1B3A42D8E397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DF6FD6-A356-424B-AFA1-093F9980C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572F3-47F9-498B-9CBE-319969B2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7B46-FC3D-4126-A88B-F2DD9A3E5A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083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1156A-33A2-4100-B86C-80020B3C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B47615-BDFE-4F74-B137-5022B322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E324-F0C2-468E-97E7-1B3A42D8E397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5A35C-8C76-4FD8-AA2D-2210EB51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2003C-0434-479E-B14A-F682FDE0A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7B46-FC3D-4126-A88B-F2DD9A3E5A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09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5E9107-0709-48E0-AAD8-AFC7F359F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E324-F0C2-468E-97E7-1B3A42D8E397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CD069-5CB3-4551-B4B4-600F9A2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E5FEF-EA20-4C9D-A59E-FABE6C580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7B46-FC3D-4126-A88B-F2DD9A3E5A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203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8098C-FE9E-45D3-8235-849B0FD9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D3CB0-1292-4CA0-A857-8402BEC88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2A351-0D1A-451F-891A-EF38C154C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CD788-3036-4B54-9C79-EAF6008E5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E324-F0C2-468E-97E7-1B3A42D8E397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AEE5F-8639-4768-897D-80A8A1B3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B7494-DF6C-488B-B06C-2167715F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7B46-FC3D-4126-A88B-F2DD9A3E5A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31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3AA37-F113-45E0-B060-864BF73F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474EBB-6A06-463C-A92C-AEBD1BBF5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9C102-D055-4D40-88D2-95E04DA73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31766-E811-4899-B27D-0D9DA639A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2E324-F0C2-468E-97E7-1B3A42D8E397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2347B-3FC3-4329-AE59-FD0D3E67F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12764-BD3D-4239-9308-CEBEAEDA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7B46-FC3D-4126-A88B-F2DD9A3E5A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188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A3D146-93DC-473D-89B1-F01A56778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CE110-6D4D-4D7F-9890-DAD6E3BD0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88F0E-BBFB-4F67-9927-4AD8D10BE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2E324-F0C2-468E-97E7-1B3A42D8E397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CD16D-529A-4315-8E9F-662EB5B7E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44718-EAA5-4ACE-9679-8F77B8F7D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B7B46-FC3D-4126-A88B-F2DD9A3E5A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9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5fdWGeHBtM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5fdWGeHBtM?feature=oembe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getmespark.com/dont-forget-the-debrief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commons.wikimedia.org/wiki/File:Spanish_Presidential_Flag.svg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commons.wikimedia.org/wiki/File:Spanish_Presidential_Flag.svg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1F8C3C2-94E7-4E2D-B40D-1CAF05DDD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" y="0"/>
            <a:ext cx="850512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E42EEB-0F0A-4B5D-8172-1817BB278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298" y="5721642"/>
            <a:ext cx="2098634" cy="1136358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The Hand Black" panose="03070902030502020204" pitchFamily="66" charset="0"/>
              </a:rPr>
              <a:t>Wednesday 3</a:t>
            </a:r>
            <a:r>
              <a:rPr lang="en-GB" baseline="30000" dirty="0">
                <a:latin typeface="The Hand Black" panose="03070902030502020204" pitchFamily="66" charset="0"/>
              </a:rPr>
              <a:t>rd</a:t>
            </a:r>
            <a:r>
              <a:rPr lang="en-GB" dirty="0">
                <a:latin typeface="The Hand Black" panose="03070902030502020204" pitchFamily="66" charset="0"/>
              </a:rPr>
              <a:t> March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5A416-E382-4449-A96F-46EFA9D15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8842" y="2250593"/>
            <a:ext cx="3495601" cy="4607407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900" b="1" u="sng" dirty="0">
                <a:latin typeface="The Hand Black" panose="03070902030502020204" pitchFamily="66" charset="0"/>
              </a:rPr>
              <a:t>Learning Intention</a:t>
            </a:r>
          </a:p>
          <a:p>
            <a:pPr marL="0" indent="0">
              <a:buNone/>
            </a:pPr>
            <a:r>
              <a:rPr lang="en-GB" sz="2900" dirty="0">
                <a:latin typeface="The Hand Black" panose="03070902030502020204" pitchFamily="66" charset="0"/>
              </a:rPr>
              <a:t>I can improve my Spanish fluency by learning new words and phrases.</a:t>
            </a:r>
          </a:p>
          <a:p>
            <a:pPr marL="0" indent="0">
              <a:buNone/>
            </a:pPr>
            <a:r>
              <a:rPr lang="en-GB" sz="2900" b="1" u="sng" dirty="0">
                <a:latin typeface="The Hand Black" panose="03070902030502020204" pitchFamily="66" charset="0"/>
              </a:rPr>
              <a:t>Success Criteria</a:t>
            </a:r>
          </a:p>
          <a:p>
            <a:pPr marL="0" indent="0">
              <a:buNone/>
            </a:pPr>
            <a:r>
              <a:rPr lang="en-GB" sz="2900" dirty="0">
                <a:latin typeface="The Hand Black" panose="03070902030502020204" pitchFamily="66" charset="0"/>
              </a:rPr>
              <a:t>Can you pronounce the words?</a:t>
            </a:r>
          </a:p>
          <a:p>
            <a:pPr marL="0" indent="0">
              <a:buNone/>
            </a:pPr>
            <a:r>
              <a:rPr lang="en-GB" sz="2900" dirty="0">
                <a:latin typeface="The Hand Black" panose="03070902030502020204" pitchFamily="66" charset="0"/>
              </a:rPr>
              <a:t>Can you match the words to the English?</a:t>
            </a:r>
          </a:p>
          <a:p>
            <a:pPr marL="0" indent="0">
              <a:buNone/>
            </a:pPr>
            <a:r>
              <a:rPr lang="en-GB" sz="2900" dirty="0">
                <a:latin typeface="The Hand Black" panose="03070902030502020204" pitchFamily="66" charset="0"/>
              </a:rPr>
              <a:t>Can you learn the words to a song?</a:t>
            </a:r>
          </a:p>
          <a:p>
            <a:pPr marL="0" indent="0">
              <a:buNone/>
            </a:pPr>
            <a:r>
              <a:rPr lang="en-GB" sz="2900" dirty="0">
                <a:latin typeface="The Hand Black" panose="03070902030502020204" pitchFamily="66" charset="0"/>
              </a:rPr>
              <a:t>Can you use them in a sentence?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4B1E8-F951-44CF-BB2C-49A6C88BFC7E}"/>
              </a:ext>
            </a:extLst>
          </p:cNvPr>
          <p:cNvSpPr txBox="1"/>
          <p:nvPr/>
        </p:nvSpPr>
        <p:spPr>
          <a:xfrm>
            <a:off x="8718842" y="55472"/>
            <a:ext cx="325725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>
                <a:solidFill>
                  <a:srgbClr val="FF0000"/>
                </a:solidFill>
                <a:latin typeface="Modern Love Caps" panose="04070805081001020A01" pitchFamily="82" charset="0"/>
              </a:rPr>
              <a:t>Spanish</a:t>
            </a:r>
          </a:p>
          <a:p>
            <a:pPr algn="ctr"/>
            <a:r>
              <a:rPr lang="en-GB" sz="4000" dirty="0">
                <a:latin typeface="Modern Love Caps" panose="04070805081001020A01" pitchFamily="82" charset="0"/>
              </a:rPr>
              <a:t>Favourite school subjects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E0ED4FB-606E-4A8C-BC69-8FC7BE7CC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8297" y="1945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6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12"/>
    </mc:Choice>
    <mc:Fallback>
      <p:transition spd="slow" advTm="42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2">
            <a:extLst>
              <a:ext uri="{FF2B5EF4-FFF2-40B4-BE49-F238E27FC236}">
                <a16:creationId xmlns:a16="http://schemas.microsoft.com/office/drawing/2014/main" id="{898067E1-1E0E-4A7B-88D0-24F961367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0332" y="449569"/>
            <a:ext cx="62404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GB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los</a:t>
            </a:r>
            <a:r>
              <a:rPr lang="en-GB" sz="4800" dirty="0">
                <a:latin typeface="Comic Sans MS" panose="030F0702030302020204" pitchFamily="66" charset="0"/>
              </a:rPr>
              <a:t> </a:t>
            </a:r>
            <a:r>
              <a:rPr lang="en-GB" sz="4800" dirty="0" err="1">
                <a:latin typeface="Comic Sans MS" panose="030F0702030302020204" pitchFamily="66" charset="0"/>
              </a:rPr>
              <a:t>estudios</a:t>
            </a:r>
            <a:r>
              <a:rPr lang="en-GB" sz="4800" dirty="0">
                <a:latin typeface="Comic Sans MS" panose="030F0702030302020204" pitchFamily="66" charset="0"/>
              </a:rPr>
              <a:t> </a:t>
            </a:r>
            <a:r>
              <a:rPr lang="en-GB" sz="4800" dirty="0" err="1">
                <a:latin typeface="Comic Sans MS" panose="030F0702030302020204" pitchFamily="66" charset="0"/>
              </a:rPr>
              <a:t>sociales</a:t>
            </a:r>
            <a:endParaRPr lang="en-US" alt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23639C50-76A2-492F-B3A8-95B6D436E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9" y="1916448"/>
            <a:ext cx="4828848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social studies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321" name="TextBox 10">
            <a:extLst>
              <a:ext uri="{FF2B5EF4-FFF2-40B4-BE49-F238E27FC236}">
                <a16:creationId xmlns:a16="http://schemas.microsoft.com/office/drawing/2014/main" id="{E97CEF1E-D1EF-4251-B5AF-565260A8D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407" y="1313959"/>
            <a:ext cx="7438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 dirty="0">
                <a:latin typeface="Comic Sans MS" panose="030F0702030302020204" pitchFamily="66" charset="0"/>
              </a:rPr>
              <a:t>los </a:t>
            </a:r>
            <a:r>
              <a:rPr lang="en-GB" altLang="en-US" sz="3200" dirty="0" err="1">
                <a:latin typeface="Comic Sans MS" panose="030F0702030302020204" pitchFamily="66" charset="0"/>
              </a:rPr>
              <a:t>ess</a:t>
            </a:r>
            <a:r>
              <a:rPr lang="en-GB" altLang="en-US" sz="3200" dirty="0">
                <a:latin typeface="Comic Sans MS" panose="030F0702030302020204" pitchFamily="66" charset="0"/>
              </a:rPr>
              <a:t> too </a:t>
            </a:r>
            <a:r>
              <a:rPr lang="en-GB" altLang="en-US" sz="3200" dirty="0" err="1">
                <a:latin typeface="Comic Sans MS" panose="030F0702030302020204" pitchFamily="66" charset="0"/>
              </a:rPr>
              <a:t>deeos</a:t>
            </a:r>
            <a:r>
              <a:rPr lang="en-GB" altLang="en-US" sz="3200" dirty="0">
                <a:latin typeface="Comic Sans MS" panose="030F0702030302020204" pitchFamily="66" charset="0"/>
              </a:rPr>
              <a:t>  so thee ah les</a:t>
            </a:r>
          </a:p>
        </p:txBody>
      </p:sp>
      <p:pic>
        <p:nvPicPr>
          <p:cNvPr id="13322" name="Picture 11">
            <a:extLst>
              <a:ext uri="{FF2B5EF4-FFF2-40B4-BE49-F238E27FC236}">
                <a16:creationId xmlns:a16="http://schemas.microsoft.com/office/drawing/2014/main" id="{6C3EE242-3C9C-4808-875B-8EB1C266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658" y="1278791"/>
            <a:ext cx="623888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Image result for social studies">
            <a:extLst>
              <a:ext uri="{FF2B5EF4-FFF2-40B4-BE49-F238E27FC236}">
                <a16:creationId xmlns:a16="http://schemas.microsoft.com/office/drawing/2014/main" id="{6E0111EC-65B1-4067-AB9C-662824E07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2" y="832085"/>
            <a:ext cx="4280363" cy="16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24726D50-7E74-41B3-A990-9C7B52B25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9" y="3713344"/>
            <a:ext cx="55797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800" dirty="0">
                <a:solidFill>
                  <a:srgbClr val="009900"/>
                </a:solidFill>
                <a:latin typeface="Comic Sans MS" panose="030F0702030302020204" pitchFamily="66" charset="0"/>
              </a:rPr>
              <a:t>l</a:t>
            </a:r>
            <a:r>
              <a:rPr lang="en-GB" altLang="en-US" sz="4800" b="1" dirty="0">
                <a:solidFill>
                  <a:srgbClr val="009900"/>
                </a:solidFill>
                <a:latin typeface="Comic Sans MS" panose="030F0702030302020204" pitchFamily="66" charset="0"/>
              </a:rPr>
              <a:t>as</a:t>
            </a:r>
            <a:r>
              <a:rPr lang="en-GB" altLang="en-US" sz="4800" dirty="0">
                <a:latin typeface="Comic Sans MS" panose="030F0702030302020204" pitchFamily="66" charset="0"/>
              </a:rPr>
              <a:t> </a:t>
            </a:r>
            <a:r>
              <a:rPr lang="en-GB" altLang="en-US" sz="4800" dirty="0" err="1">
                <a:latin typeface="Comic Sans MS" panose="030F0702030302020204" pitchFamily="66" charset="0"/>
              </a:rPr>
              <a:t>matemáticas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9304E18D-1195-4414-8315-ADF9C57EC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776" y="4999217"/>
            <a:ext cx="3527425" cy="8239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maths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BBE4781F-5926-4178-B76F-10A2036B9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1" y="4475343"/>
            <a:ext cx="49688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 dirty="0">
                <a:latin typeface="Comic Sans MS" panose="030F0702030302020204" pitchFamily="66" charset="0"/>
              </a:rPr>
              <a:t>las Mati </a:t>
            </a:r>
            <a:r>
              <a:rPr lang="en-GB" altLang="en-US" sz="3200" dirty="0" err="1">
                <a:latin typeface="Comic Sans MS" panose="030F0702030302020204" pitchFamily="66" charset="0"/>
              </a:rPr>
              <a:t>mateek</a:t>
            </a:r>
            <a:r>
              <a:rPr lang="en-GB" altLang="en-US" sz="3200" dirty="0">
                <a:latin typeface="Comic Sans MS" panose="030F0702030302020204" pitchFamily="66" charset="0"/>
              </a:rPr>
              <a:t> as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17F27B16-7AFE-44C6-83B0-A2EC258D7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114" y="4475343"/>
            <a:ext cx="62388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Image result for maths">
            <a:extLst>
              <a:ext uri="{FF2B5EF4-FFF2-40B4-BE49-F238E27FC236}">
                <a16:creationId xmlns:a16="http://schemas.microsoft.com/office/drawing/2014/main" id="{DADC410A-0A47-4BE1-A5C6-C5FAC3487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18" y="3822026"/>
            <a:ext cx="3425446" cy="229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4E0844-0B82-411A-9FCA-43048E0E2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spanish flag">
            <a:extLst>
              <a:ext uri="{FF2B5EF4-FFF2-40B4-BE49-F238E27FC236}">
                <a16:creationId xmlns:a16="http://schemas.microsoft.com/office/drawing/2014/main" id="{F4D5F802-B695-48E7-8DD8-A77F3C4CC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1225" cy="686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3B59929-BB05-4813-8106-D11DAFFFBC90}"/>
              </a:ext>
            </a:extLst>
          </p:cNvPr>
          <p:cNvSpPr txBox="1">
            <a:spLocks noChangeArrowheads="1"/>
          </p:cNvSpPr>
          <p:nvPr/>
        </p:nvSpPr>
        <p:spPr>
          <a:xfrm>
            <a:off x="4707341" y="2094565"/>
            <a:ext cx="7772400" cy="1470025"/>
          </a:xfrm>
          <a:prstGeom prst="rect">
            <a:avLst/>
          </a:prstGeom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6600" b="1" u="sng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Modern Love" panose="04090805081005020601" pitchFamily="82" charset="0"/>
              </a:rPr>
              <a:t>QUIZ TIME! </a:t>
            </a:r>
            <a:endParaRPr lang="en-US" altLang="en-US" sz="16600" b="1" u="sng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Modern Love" panose="04090805081005020601" pitchFamily="82" charset="0"/>
            </a:endParaRPr>
          </a:p>
        </p:txBody>
      </p:sp>
      <p:sp>
        <p:nvSpPr>
          <p:cNvPr id="16387" name="TextBox 2">
            <a:extLst>
              <a:ext uri="{FF2B5EF4-FFF2-40B4-BE49-F238E27FC236}">
                <a16:creationId xmlns:a16="http://schemas.microsoft.com/office/drawing/2014/main" id="{27ED2BD4-C65D-4E5E-82E2-65F9FA33B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857" y="5473700"/>
            <a:ext cx="941044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Modern Love Caps" panose="04070805081001020A01" pitchFamily="82" charset="0"/>
              </a:rPr>
              <a:t>You will see 6 subjects in Spanish. Write down the English and Draw a picture to match each word. You will see the answers after all 6 phrases.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5B0CF-9A3F-4591-BAB3-7C7DE30DB0DB}"/>
              </a:ext>
            </a:extLst>
          </p:cNvPr>
          <p:cNvSpPr txBox="1"/>
          <p:nvPr/>
        </p:nvSpPr>
        <p:spPr>
          <a:xfrm>
            <a:off x="846163" y="338009"/>
            <a:ext cx="4176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u="sng" dirty="0">
                <a:latin typeface="Modern Love Caps" panose="04070805081001020A01" pitchFamily="82" charset="0"/>
              </a:rPr>
              <a:t>Activity 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14341B-7403-459F-A366-86E83843EC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79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>
            <a:extLst>
              <a:ext uri="{FF2B5EF4-FFF2-40B4-BE49-F238E27FC236}">
                <a16:creationId xmlns:a16="http://schemas.microsoft.com/office/drawing/2014/main" id="{B338B9E5-3F25-49BB-8F51-557DE46B5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20" y="449569"/>
            <a:ext cx="1079853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14400" indent="-914400" algn="ctr">
              <a:spcBef>
                <a:spcPct val="50000"/>
              </a:spcBef>
              <a:buAutoNum type="arabicPeriod"/>
            </a:pPr>
            <a:r>
              <a:rPr lang="en-GB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los</a:t>
            </a:r>
            <a:r>
              <a:rPr lang="en-GB" sz="4800" dirty="0">
                <a:latin typeface="Comic Sans MS" panose="030F0702030302020204" pitchFamily="66" charset="0"/>
              </a:rPr>
              <a:t> </a:t>
            </a:r>
            <a:r>
              <a:rPr lang="en-GB" sz="4800" dirty="0" err="1">
                <a:latin typeface="Comic Sans MS" panose="030F0702030302020204" pitchFamily="66" charset="0"/>
              </a:rPr>
              <a:t>estudios</a:t>
            </a:r>
            <a:r>
              <a:rPr lang="en-GB" sz="4800" dirty="0">
                <a:latin typeface="Comic Sans MS" panose="030F0702030302020204" pitchFamily="66" charset="0"/>
              </a:rPr>
              <a:t> </a:t>
            </a:r>
            <a:r>
              <a:rPr lang="en-GB" sz="4800" dirty="0" err="1">
                <a:latin typeface="Comic Sans MS" panose="030F0702030302020204" pitchFamily="66" charset="0"/>
              </a:rPr>
              <a:t>sociales</a:t>
            </a:r>
            <a:endParaRPr lang="en-GB" sz="4800" dirty="0">
              <a:latin typeface="Comic Sans MS" panose="030F0702030302020204" pitchFamily="66" charset="0"/>
            </a:endParaRPr>
          </a:p>
          <a:p>
            <a:pPr marL="914400" indent="-914400" algn="ctr">
              <a:spcBef>
                <a:spcPct val="50000"/>
              </a:spcBef>
              <a:buAutoNum type="arabicPeriod"/>
            </a:pPr>
            <a:endParaRPr lang="en-US" alt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B3BCB912-8081-42DC-B7E2-368F79895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568" y="1557564"/>
            <a:ext cx="63302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2. la </a:t>
            </a:r>
            <a:r>
              <a:rPr lang="en-GB" altLang="en-US" sz="4800" dirty="0" err="1">
                <a:latin typeface="Comic Sans MS" panose="030F0702030302020204" pitchFamily="66" charset="0"/>
              </a:rPr>
              <a:t>ciencia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D187FE3F-6C9B-4F7A-AC55-DA948B467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667" y="2704184"/>
            <a:ext cx="42873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3. el</a:t>
            </a:r>
            <a:r>
              <a:rPr lang="en-GB" altLang="en-US" sz="4800" dirty="0">
                <a:latin typeface="Comic Sans MS" panose="030F0702030302020204" pitchFamily="66" charset="0"/>
              </a:rPr>
              <a:t> </a:t>
            </a:r>
            <a:r>
              <a:rPr lang="en-GB" altLang="en-US" sz="4800" dirty="0" err="1">
                <a:latin typeface="Comic Sans MS" panose="030F0702030302020204" pitchFamily="66" charset="0"/>
              </a:rPr>
              <a:t>arte</a:t>
            </a:r>
            <a:endParaRPr lang="en-US" alt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F9AE8F30-DA45-405D-B2BF-B6D278E93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568" y="3850804"/>
            <a:ext cx="55797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800" dirty="0">
                <a:solidFill>
                  <a:srgbClr val="009900"/>
                </a:solidFill>
                <a:latin typeface="Comic Sans MS" panose="030F0702030302020204" pitchFamily="66" charset="0"/>
              </a:rPr>
              <a:t>4. l</a:t>
            </a:r>
            <a:r>
              <a:rPr lang="en-GB" altLang="en-US" sz="4800" b="1" dirty="0">
                <a:solidFill>
                  <a:srgbClr val="009900"/>
                </a:solidFill>
                <a:latin typeface="Comic Sans MS" panose="030F0702030302020204" pitchFamily="66" charset="0"/>
              </a:rPr>
              <a:t>as</a:t>
            </a:r>
            <a:r>
              <a:rPr lang="en-GB" altLang="en-US" sz="4800" dirty="0">
                <a:latin typeface="Comic Sans MS" panose="030F0702030302020204" pitchFamily="66" charset="0"/>
              </a:rPr>
              <a:t> </a:t>
            </a:r>
            <a:r>
              <a:rPr lang="en-GB" altLang="en-US" sz="4800" dirty="0" err="1">
                <a:latin typeface="Comic Sans MS" panose="030F0702030302020204" pitchFamily="66" charset="0"/>
              </a:rPr>
              <a:t>matemáticas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FBF0D8A-49C3-493A-8DC2-07CD4E613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667" y="4997424"/>
            <a:ext cx="59411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GB" altLang="en-US" sz="4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5. el</a:t>
            </a:r>
            <a:r>
              <a:rPr lang="en-GB" altLang="en-US" sz="4800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4800" dirty="0" err="1">
                <a:latin typeface="Comic Sans MS" panose="030F0702030302020204" pitchFamily="66" charset="0"/>
              </a:rPr>
              <a:t>e</a:t>
            </a:r>
            <a:r>
              <a:rPr lang="en-GB" sz="4800" dirty="0" err="1">
                <a:latin typeface="Comic Sans MS" panose="030F0702030302020204" pitchFamily="66" charset="0"/>
              </a:rPr>
              <a:t>spañol</a:t>
            </a:r>
            <a:endParaRPr lang="en-US" alt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DDE38642-6048-4F01-8DCA-E039ACF3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953" y="6042840"/>
            <a:ext cx="55797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GB" altLang="en-US" sz="4800" b="1" dirty="0">
                <a:solidFill>
                  <a:srgbClr val="009900"/>
                </a:solidFill>
                <a:latin typeface="Comic Sans MS" panose="030F0702030302020204" pitchFamily="66" charset="0"/>
              </a:rPr>
              <a:t>6. la </a:t>
            </a:r>
            <a:r>
              <a:rPr lang="en-GB" sz="4800" dirty="0" err="1">
                <a:latin typeface="Comic Sans MS" panose="030F0702030302020204" pitchFamily="66" charset="0"/>
              </a:rPr>
              <a:t>caligrafía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170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>
            <a:extLst>
              <a:ext uri="{FF2B5EF4-FFF2-40B4-BE49-F238E27FC236}">
                <a16:creationId xmlns:a16="http://schemas.microsoft.com/office/drawing/2014/main" id="{B338B9E5-3F25-49BB-8F51-557DE46B5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6745"/>
            <a:ext cx="1079853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14400" indent="-914400" algn="ctr">
              <a:spcBef>
                <a:spcPct val="50000"/>
              </a:spcBef>
              <a:buAutoNum type="arabicPeriod"/>
            </a:pPr>
            <a:r>
              <a:rPr lang="en-GB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Social studies - </a:t>
            </a:r>
            <a:endParaRPr lang="en-GB" sz="4800" dirty="0">
              <a:latin typeface="Comic Sans MS" panose="030F0702030302020204" pitchFamily="66" charset="0"/>
            </a:endParaRPr>
          </a:p>
          <a:p>
            <a:pPr marL="914400" indent="-914400" algn="ctr">
              <a:spcBef>
                <a:spcPct val="50000"/>
              </a:spcBef>
              <a:buAutoNum type="arabicPeriod"/>
            </a:pPr>
            <a:endParaRPr lang="en-US" alt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B3BCB912-8081-42DC-B7E2-368F79895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568" y="1557564"/>
            <a:ext cx="63302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2. Science - 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D187FE3F-6C9B-4F7A-AC55-DA948B467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568" y="2704184"/>
            <a:ext cx="42873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3. Art - </a:t>
            </a:r>
            <a:endParaRPr lang="en-US" alt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F9AE8F30-DA45-405D-B2BF-B6D278E93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568" y="3850804"/>
            <a:ext cx="55797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800" dirty="0">
                <a:solidFill>
                  <a:srgbClr val="009900"/>
                </a:solidFill>
                <a:latin typeface="Comic Sans MS" panose="030F0702030302020204" pitchFamily="66" charset="0"/>
              </a:rPr>
              <a:t>4. Maths -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1FBF0D8A-49C3-493A-8DC2-07CD4E613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667" y="4997424"/>
            <a:ext cx="59411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GB" altLang="en-US" sz="4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5. Spanish - </a:t>
            </a:r>
            <a:endParaRPr lang="en-US" alt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DDE38642-6048-4F01-8DCA-E039ACF3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953" y="6042840"/>
            <a:ext cx="55797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GB" altLang="en-US" sz="4800" b="1" dirty="0">
                <a:solidFill>
                  <a:srgbClr val="009900"/>
                </a:solidFill>
                <a:latin typeface="Comic Sans MS" panose="030F0702030302020204" pitchFamily="66" charset="0"/>
              </a:rPr>
              <a:t>6. Handwriting -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6A3C72-0979-4469-96EF-408113F75963}"/>
              </a:ext>
            </a:extLst>
          </p:cNvPr>
          <p:cNvSpPr txBox="1"/>
          <p:nvPr/>
        </p:nvSpPr>
        <p:spPr>
          <a:xfrm rot="16200000">
            <a:off x="-1173706" y="2226306"/>
            <a:ext cx="395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Modern Love Caps" panose="04070805081001020A01" pitchFamily="82" charset="0"/>
              </a:rPr>
              <a:t>Answers</a:t>
            </a:r>
          </a:p>
        </p:txBody>
      </p:sp>
      <p:pic>
        <p:nvPicPr>
          <p:cNvPr id="9" name="Picture 2" descr="Image result for social studies">
            <a:extLst>
              <a:ext uri="{FF2B5EF4-FFF2-40B4-BE49-F238E27FC236}">
                <a16:creationId xmlns:a16="http://schemas.microsoft.com/office/drawing/2014/main" id="{8AD4A5CD-9783-4D13-AF41-5602EDC1F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54" y="251047"/>
            <a:ext cx="3411940" cy="129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science">
            <a:extLst>
              <a:ext uri="{FF2B5EF4-FFF2-40B4-BE49-F238E27FC236}">
                <a16:creationId xmlns:a16="http://schemas.microsoft.com/office/drawing/2014/main" id="{CA7BFD00-B196-43A5-8C65-CB47BC38C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052" y="1280096"/>
            <a:ext cx="1605077" cy="15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art">
            <a:extLst>
              <a:ext uri="{FF2B5EF4-FFF2-40B4-BE49-F238E27FC236}">
                <a16:creationId xmlns:a16="http://schemas.microsoft.com/office/drawing/2014/main" id="{3384AD66-E14C-43FF-BE12-1942675EF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980" y="2081419"/>
            <a:ext cx="2416957" cy="190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maths">
            <a:extLst>
              <a:ext uri="{FF2B5EF4-FFF2-40B4-BE49-F238E27FC236}">
                <a16:creationId xmlns:a16="http://schemas.microsoft.com/office/drawing/2014/main" id="{55CAC994-30D2-491F-802D-16DA134C1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06" y="3562624"/>
            <a:ext cx="1863738" cy="124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spanish flag">
            <a:extLst>
              <a:ext uri="{FF2B5EF4-FFF2-40B4-BE49-F238E27FC236}">
                <a16:creationId xmlns:a16="http://schemas.microsoft.com/office/drawing/2014/main" id="{81DBCFCA-5D93-42F8-9C58-A00F19830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907" y="4947457"/>
            <a:ext cx="1953954" cy="108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handwriting">
            <a:extLst>
              <a:ext uri="{FF2B5EF4-FFF2-40B4-BE49-F238E27FC236}">
                <a16:creationId xmlns:a16="http://schemas.microsoft.com/office/drawing/2014/main" id="{042D1B5F-E104-4C28-855C-5490EEA41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353" y="5158855"/>
            <a:ext cx="2955036" cy="166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507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>
            <a:extLst>
              <a:ext uri="{FF2B5EF4-FFF2-40B4-BE49-F238E27FC236}">
                <a16:creationId xmlns:a16="http://schemas.microsoft.com/office/drawing/2014/main" id="{0B53E0C7-4E07-4DE6-84CB-C3EFD7C62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34" y="38786"/>
            <a:ext cx="10781732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>
                <a:latin typeface="Modern Love" panose="04090805081005020601" pitchFamily="82" charset="0"/>
              </a:rPr>
              <a:t>Activity 2 </a:t>
            </a:r>
            <a:r>
              <a:rPr lang="en-GB" altLang="en-US" sz="4000" dirty="0">
                <a:latin typeface="Modern Love Caps" panose="04070805081001020A01" pitchFamily="82" charset="0"/>
              </a:rPr>
              <a:t>: Can you work out what vowels are missing and put them back?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>
                <a:latin typeface="Modern Love Caps" panose="04070805081001020A01" pitchFamily="82" charset="0"/>
              </a:rPr>
              <a:t> </a:t>
            </a:r>
            <a:r>
              <a:rPr lang="en-GB" altLang="en-US" sz="2400" dirty="0">
                <a:solidFill>
                  <a:srgbClr val="FF0000"/>
                </a:solidFill>
                <a:latin typeface="Modern Love Caps" panose="04070805081001020A01" pitchFamily="82" charset="0"/>
              </a:rPr>
              <a:t>(use the box below to help you.)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ct val="0"/>
              </a:spcBef>
              <a:buFontTx/>
              <a:buAutoNum type="arabicParenR"/>
            </a:pPr>
            <a:r>
              <a:rPr lang="en-GB" altLang="en-US" sz="3600" dirty="0">
                <a:cs typeface="Arial" panose="020B0604020202020204" pitchFamily="34" charset="0"/>
              </a:rPr>
              <a:t>l_   </a:t>
            </a:r>
            <a:r>
              <a:rPr lang="en-GB" altLang="en-US" sz="3600" dirty="0" err="1">
                <a:cs typeface="Arial" panose="020B0604020202020204" pitchFamily="34" charset="0"/>
              </a:rPr>
              <a:t>l_ct_r</a:t>
            </a:r>
            <a:r>
              <a:rPr lang="en-GB" altLang="en-US" sz="3600" dirty="0">
                <a:cs typeface="Arial" panose="020B0604020202020204" pitchFamily="34" charset="0"/>
              </a:rPr>
              <a:t>_			2) _l   </a:t>
            </a:r>
            <a:r>
              <a:rPr lang="en-GB" altLang="en-US" sz="3600" dirty="0" err="1">
                <a:cs typeface="Arial" panose="020B0604020202020204" pitchFamily="34" charset="0"/>
              </a:rPr>
              <a:t>r_cr</a:t>
            </a:r>
            <a:r>
              <a:rPr lang="en-GB" altLang="en-US" sz="3600" dirty="0">
                <a:cs typeface="Arial" panose="020B0604020202020204" pitchFamily="34" charset="0"/>
              </a:rPr>
              <a:t>__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3) _l _</a:t>
            </a:r>
            <a:r>
              <a:rPr lang="en-GB" altLang="en-US" sz="3600" dirty="0" err="1">
                <a:cs typeface="Arial" panose="020B0604020202020204" pitchFamily="34" charset="0"/>
              </a:rPr>
              <a:t>scr_t</a:t>
            </a:r>
            <a:r>
              <a:rPr lang="en-GB" altLang="en-US" sz="3600" dirty="0">
                <a:cs typeface="Arial" panose="020B0604020202020204" pitchFamily="34" charset="0"/>
              </a:rPr>
              <a:t>_			4)  l_   _</a:t>
            </a:r>
            <a:r>
              <a:rPr lang="en-GB" altLang="en-US" sz="3600" dirty="0" err="1">
                <a:cs typeface="Arial" panose="020B0604020202020204" pitchFamily="34" charset="0"/>
              </a:rPr>
              <a:t>nf_rm_t_c</a:t>
            </a:r>
            <a:r>
              <a:rPr lang="en-GB" altLang="en-US" sz="3600" dirty="0">
                <a:cs typeface="Arial" panose="020B0604020202020204" pitchFamily="34" charset="0"/>
              </a:rPr>
              <a:t>_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en-US" sz="3600" dirty="0">
                <a:cs typeface="Arial" panose="020B0604020202020204" pitchFamily="34" charset="0"/>
              </a:rPr>
              <a:t>5) l_ _</a:t>
            </a:r>
            <a:r>
              <a:rPr lang="en-GB" altLang="en-US" sz="3600" dirty="0" err="1">
                <a:cs typeface="Arial" panose="020B0604020202020204" pitchFamily="34" charset="0"/>
              </a:rPr>
              <a:t>rt_gr_f</a:t>
            </a:r>
            <a:r>
              <a:rPr lang="en-GB" altLang="en-US" sz="3600" dirty="0">
                <a:cs typeface="Arial" panose="020B0604020202020204" pitchFamily="34" charset="0"/>
              </a:rPr>
              <a:t>__		6) l_ _</a:t>
            </a:r>
            <a:r>
              <a:rPr lang="en-GB" altLang="en-US" sz="3600" dirty="0" err="1">
                <a:cs typeface="Arial" panose="020B0604020202020204" pitchFamily="34" charset="0"/>
              </a:rPr>
              <a:t>d_c_c__n</a:t>
            </a:r>
            <a:r>
              <a:rPr lang="en-GB" altLang="en-US" sz="3600" dirty="0">
                <a:cs typeface="Arial" panose="020B0604020202020204" pitchFamily="34" charset="0"/>
              </a:rPr>
              <a:t>  </a:t>
            </a:r>
            <a:r>
              <a:rPr lang="en-GB" altLang="en-US" sz="3600" dirty="0" err="1">
                <a:cs typeface="Arial" panose="020B0604020202020204" pitchFamily="34" charset="0"/>
              </a:rPr>
              <a:t>f_s_c</a:t>
            </a:r>
            <a:r>
              <a:rPr lang="en-GB" altLang="en-US" sz="3600" dirty="0">
                <a:cs typeface="Arial" panose="020B0604020202020204" pitchFamily="34" charset="0"/>
              </a:rPr>
              <a:t>_</a:t>
            </a:r>
            <a:endParaRPr lang="en-GB" altLang="en-US" sz="1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B702D6-F195-48C0-B270-3D76C8D87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126709"/>
              </p:ext>
            </p:extLst>
          </p:nvPr>
        </p:nvGraphicFramePr>
        <p:xfrm>
          <a:off x="1402430" y="4061177"/>
          <a:ext cx="9595346" cy="201207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595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120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la</a:t>
                      </a:r>
                      <a:r>
                        <a:rPr lang="en-GB" sz="4000" dirty="0">
                          <a:solidFill>
                            <a:srgbClr val="202124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4000" dirty="0" err="1">
                          <a:solidFill>
                            <a:srgbClr val="202124"/>
                          </a:solidFill>
                          <a:latin typeface="Comic Sans MS" panose="030F0702030302020204" pitchFamily="66" charset="0"/>
                        </a:rPr>
                        <a:t>informática</a:t>
                      </a:r>
                      <a:endParaRPr lang="en-GB" sz="4000" dirty="0">
                        <a:latin typeface="Comic Sans MS" panose="030F0702030302020204" pitchFamily="66" charset="0"/>
                      </a:endParaRPr>
                    </a:p>
                    <a:p>
                      <a:pPr algn="l"/>
                      <a:endParaRPr lang="en-GB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79" marR="68579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 Box 6">
            <a:extLst>
              <a:ext uri="{FF2B5EF4-FFF2-40B4-BE49-F238E27FC236}">
                <a16:creationId xmlns:a16="http://schemas.microsoft.com/office/drawing/2014/main" id="{B83733CD-46FA-4265-843D-9152901EF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83" y="4757884"/>
            <a:ext cx="51552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</a:t>
            </a:r>
            <a:r>
              <a:rPr lang="en-GB" altLang="en-US" sz="4000" dirty="0">
                <a:latin typeface="Comic Sans MS" panose="030F0702030302020204" pitchFamily="66" charset="0"/>
              </a:rPr>
              <a:t> ortografía</a:t>
            </a: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AC5CD3B5-5B96-4E30-A211-69949A433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450" y="5365368"/>
            <a:ext cx="49176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GB" alt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 </a:t>
            </a:r>
            <a:r>
              <a:rPr lang="en-GB" altLang="en-US" sz="4000" b="1" dirty="0" err="1">
                <a:latin typeface="Comic Sans MS" panose="030F0702030302020204" pitchFamily="66" charset="0"/>
              </a:rPr>
              <a:t>educación</a:t>
            </a:r>
            <a:r>
              <a:rPr lang="en-GB" altLang="en-US" sz="4000" b="1" dirty="0">
                <a:latin typeface="Comic Sans MS" panose="030F0702030302020204" pitchFamily="66" charset="0"/>
              </a:rPr>
              <a:t> </a:t>
            </a:r>
            <a:r>
              <a:rPr lang="en-GB" altLang="en-US" sz="4000" b="1" dirty="0" err="1">
                <a:latin typeface="Comic Sans MS" panose="030F0702030302020204" pitchFamily="66" charset="0"/>
              </a:rPr>
              <a:t>f</a:t>
            </a:r>
            <a:r>
              <a:rPr lang="en-GB" altLang="en-US" sz="4000" dirty="0" err="1">
                <a:latin typeface="Comic Sans MS" panose="030F0702030302020204" pitchFamily="66" charset="0"/>
              </a:rPr>
              <a:t>í</a:t>
            </a:r>
            <a:r>
              <a:rPr lang="en-GB" altLang="en-US" sz="4000" b="1" dirty="0" err="1">
                <a:latin typeface="Comic Sans MS" panose="030F0702030302020204" pitchFamily="66" charset="0"/>
              </a:rPr>
              <a:t>sica</a:t>
            </a: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F49FF6F-1780-4F10-A32C-AC1CAEEB9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763" y="4064174"/>
            <a:ext cx="30375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</a:t>
            </a:r>
            <a:r>
              <a:rPr lang="en-US" altLang="en-US" sz="4000" dirty="0">
                <a:latin typeface="Comic Sans MS" panose="030F0702030302020204" pitchFamily="66" charset="0"/>
              </a:rPr>
              <a:t> </a:t>
            </a:r>
            <a:r>
              <a:rPr lang="en-US" altLang="en-US" sz="4000" dirty="0" err="1">
                <a:latin typeface="Comic Sans MS" panose="030F0702030302020204" pitchFamily="66" charset="0"/>
              </a:rPr>
              <a:t>lectura</a:t>
            </a: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3EB5E47C-E207-493F-B7CF-BEB0EAB82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763" y="4703132"/>
            <a:ext cx="31852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el </a:t>
            </a:r>
            <a:r>
              <a:rPr lang="en-GB" altLang="en-US" sz="4000" b="1" dirty="0" err="1">
                <a:latin typeface="Comic Sans MS" panose="030F0702030302020204" pitchFamily="66" charset="0"/>
              </a:rPr>
              <a:t>escrito</a:t>
            </a:r>
            <a:endParaRPr lang="en-US" altLang="en-US" sz="40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CCD12369-838E-49D6-A3B3-24BA3A259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764" y="5365368"/>
            <a:ext cx="30241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el </a:t>
            </a:r>
            <a:r>
              <a:rPr lang="en-GB" altLang="en-US" sz="4000" b="1" dirty="0" err="1">
                <a:latin typeface="Comic Sans MS" panose="030F0702030302020204" pitchFamily="66" charset="0"/>
              </a:rPr>
              <a:t>recreo</a:t>
            </a:r>
            <a:r>
              <a:rPr lang="en-GB" altLang="en-US" sz="4000" dirty="0">
                <a:latin typeface="Comic Sans MS" panose="030F0702030302020204" pitchFamily="66" charset="0"/>
              </a:rPr>
              <a:t> </a:t>
            </a: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167E4-1961-44BA-AFAD-261A8977F175}"/>
              </a:ext>
            </a:extLst>
          </p:cNvPr>
          <p:cNvSpPr txBox="1"/>
          <p:nvPr/>
        </p:nvSpPr>
        <p:spPr>
          <a:xfrm>
            <a:off x="0" y="6186883"/>
            <a:ext cx="1230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Modern Love Caps" panose="04070805081001020A01" pitchFamily="82" charset="0"/>
              </a:rPr>
              <a:t>Then, write a sentence telling me one subject you like and dislike.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61"/>
    </mc:Choice>
    <mc:Fallback>
      <p:transition spd="slow" advTm="2056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What's your favorite subject in school? - ￂ﾿Cuￃﾡl es tu materia favorita? - Calico Spanish Songs">
            <a:hlinkClick r:id="" action="ppaction://media"/>
            <a:extLst>
              <a:ext uri="{FF2B5EF4-FFF2-40B4-BE49-F238E27FC236}">
                <a16:creationId xmlns:a16="http://schemas.microsoft.com/office/drawing/2014/main" id="{D8CC4DD3-3338-4FB9-9AB2-9CBDF4DF67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57648" cy="6868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E41334-46D6-4AC3-B324-48226A622A91}"/>
              </a:ext>
            </a:extLst>
          </p:cNvPr>
          <p:cNvSpPr txBox="1"/>
          <p:nvPr/>
        </p:nvSpPr>
        <p:spPr>
          <a:xfrm>
            <a:off x="9376012" y="2151727"/>
            <a:ext cx="2815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sng" dirty="0">
                <a:latin typeface="Modern Love Caps" panose="04070805081001020A01" pitchFamily="82" charset="0"/>
              </a:rPr>
              <a:t>Activity 3</a:t>
            </a:r>
          </a:p>
          <a:p>
            <a:r>
              <a:rPr lang="en-GB" sz="4000" dirty="0">
                <a:latin typeface="Modern Love Caps" panose="04070805081001020A01" pitchFamily="82" charset="0"/>
              </a:rPr>
              <a:t>One more time through the song.</a:t>
            </a:r>
          </a:p>
        </p:txBody>
      </p:sp>
    </p:spTree>
    <p:extLst>
      <p:ext uri="{BB962C8B-B14F-4D97-AF65-F5344CB8AC3E}">
        <p14:creationId xmlns:p14="http://schemas.microsoft.com/office/powerpoint/2010/main" val="24339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What's your favorite subject in school? - ￂ﾿Cuￃﾡl es tu materia favorita? - Calico Spanish Songs">
            <a:hlinkClick r:id="" action="ppaction://media"/>
            <a:extLst>
              <a:ext uri="{FF2B5EF4-FFF2-40B4-BE49-F238E27FC236}">
                <a16:creationId xmlns:a16="http://schemas.microsoft.com/office/drawing/2014/main" id="{D8CC4DD3-3338-4FB9-9AB2-9CBDF4DF67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57648" cy="6868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E41334-46D6-4AC3-B324-48226A622A91}"/>
              </a:ext>
            </a:extLst>
          </p:cNvPr>
          <p:cNvSpPr txBox="1"/>
          <p:nvPr/>
        </p:nvSpPr>
        <p:spPr>
          <a:xfrm>
            <a:off x="9376012" y="2151727"/>
            <a:ext cx="2815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Modern Love Caps" panose="04070805081001020A01" pitchFamily="82" charset="0"/>
              </a:rPr>
              <a:t>Please watch this and try to learn the words.</a:t>
            </a:r>
          </a:p>
        </p:txBody>
      </p:sp>
    </p:spTree>
    <p:extLst>
      <p:ext uri="{BB962C8B-B14F-4D97-AF65-F5344CB8AC3E}">
        <p14:creationId xmlns:p14="http://schemas.microsoft.com/office/powerpoint/2010/main" val="113196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39D42-8181-42CE-B818-6D735E135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22" y="250785"/>
            <a:ext cx="10515600" cy="1242191"/>
          </a:xfrm>
        </p:spPr>
        <p:txBody>
          <a:bodyPr>
            <a:normAutofit/>
          </a:bodyPr>
          <a:lstStyle/>
          <a:p>
            <a:pPr algn="ctr"/>
            <a:r>
              <a:rPr lang="en-GB" sz="4800" u="sng" dirty="0">
                <a:latin typeface="Modern Love Caps" panose="04070805081001020A01" pitchFamily="82" charset="0"/>
              </a:rPr>
              <a:t>Revision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B878F-DDDE-4ACF-9EDE-79EC523869BB}"/>
              </a:ext>
            </a:extLst>
          </p:cNvPr>
          <p:cNvSpPr txBox="1"/>
          <p:nvPr/>
        </p:nvSpPr>
        <p:spPr>
          <a:xfrm>
            <a:off x="7005646" y="1811534"/>
            <a:ext cx="4916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latin typeface="The Hand Black" panose="03070902030502020204" pitchFamily="66" charset="0"/>
              </a:rPr>
              <a:t>No me gusta _____</a:t>
            </a:r>
            <a:endParaRPr lang="en-GB" sz="6600" dirty="0">
              <a:latin typeface="The Hand Black" panose="030709020305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B83B5-817B-4C0F-B01A-6BFF8C80DE88}"/>
              </a:ext>
            </a:extLst>
          </p:cNvPr>
          <p:cNvSpPr txBox="1"/>
          <p:nvPr/>
        </p:nvSpPr>
        <p:spPr>
          <a:xfrm>
            <a:off x="775556" y="1718556"/>
            <a:ext cx="4465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The Hand Black" panose="03070902030502020204" pitchFamily="66" charset="0"/>
              </a:rPr>
              <a:t>Me gusta _____ </a:t>
            </a:r>
            <a:endParaRPr lang="en-GB" sz="6600" dirty="0">
              <a:latin typeface="The Hand Black" panose="030709020305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8AA7E-BC5E-4660-82CC-7C71CBC93B64}"/>
              </a:ext>
            </a:extLst>
          </p:cNvPr>
          <p:cNvSpPr txBox="1"/>
          <p:nvPr/>
        </p:nvSpPr>
        <p:spPr>
          <a:xfrm>
            <a:off x="6407943" y="3065452"/>
            <a:ext cx="595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No may goo </a:t>
            </a:r>
            <a:r>
              <a:rPr lang="en-GB" sz="4800" dirty="0" err="1">
                <a:latin typeface="Comic Sans MS" panose="030F0702030302020204" pitchFamily="66" charset="0"/>
              </a:rPr>
              <a:t>sta</a:t>
            </a:r>
            <a:r>
              <a:rPr lang="en-GB" sz="4800" dirty="0">
                <a:latin typeface="Comic Sans MS" panose="030F0702030302020204" pitchFamily="66" charset="0"/>
              </a:rPr>
              <a:t> 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8A1B33-7E4D-4260-9C2B-622A8BCA389F}"/>
              </a:ext>
            </a:extLst>
          </p:cNvPr>
          <p:cNvSpPr txBox="1"/>
          <p:nvPr/>
        </p:nvSpPr>
        <p:spPr>
          <a:xfrm>
            <a:off x="152919" y="3020703"/>
            <a:ext cx="507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omic Sans MS" panose="030F0702030302020204" pitchFamily="66" charset="0"/>
              </a:rPr>
              <a:t>May goo </a:t>
            </a:r>
            <a:r>
              <a:rPr lang="en-GB" sz="4800" dirty="0" err="1">
                <a:latin typeface="Comic Sans MS" panose="030F0702030302020204" pitchFamily="66" charset="0"/>
              </a:rPr>
              <a:t>sta</a:t>
            </a:r>
            <a:r>
              <a:rPr lang="en-GB" sz="4800" dirty="0">
                <a:latin typeface="Comic Sans MS" panose="030F0702030302020204" pitchFamily="66" charset="0"/>
              </a:rPr>
              <a:t> ___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6BBD0886-840D-4EE6-B5CF-AAB7B0589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79" y="3200756"/>
            <a:ext cx="62388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080F41-2255-47D9-9939-11D9CE9F80CE}"/>
              </a:ext>
            </a:extLst>
          </p:cNvPr>
          <p:cNvSpPr txBox="1"/>
          <p:nvPr/>
        </p:nvSpPr>
        <p:spPr>
          <a:xfrm>
            <a:off x="7321823" y="4144854"/>
            <a:ext cx="507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FF0000"/>
                </a:solidFill>
                <a:latin typeface="Modern Love Caps" panose="04070805081001020A01" pitchFamily="82" charset="0"/>
              </a:rPr>
              <a:t>I don’t like 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913DC9-6036-4314-8BF3-AC257C5BC5D4}"/>
              </a:ext>
            </a:extLst>
          </p:cNvPr>
          <p:cNvSpPr txBox="1"/>
          <p:nvPr/>
        </p:nvSpPr>
        <p:spPr>
          <a:xfrm>
            <a:off x="834886" y="4144855"/>
            <a:ext cx="5075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FF0000"/>
                </a:solidFill>
                <a:latin typeface="Modern Love Caps" panose="04070805081001020A01" pitchFamily="82" charset="0"/>
              </a:rPr>
              <a:t>I like ____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7235CD-FB0D-47EA-A5C8-435428D27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370427" y="0"/>
            <a:ext cx="1586029" cy="1586029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E45A9D-8505-482E-A264-932402A1B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70910" y="42312"/>
            <a:ext cx="1586028" cy="1586028"/>
          </a:xfrm>
          <a:prstGeom prst="rect">
            <a:avLst/>
          </a:prstGeom>
        </p:spPr>
      </p:pic>
      <p:pic>
        <p:nvPicPr>
          <p:cNvPr id="31" name="Picture 30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D7CFD3-029E-4A63-8067-1B027AE77C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50000"/>
          <a:stretch/>
        </p:blipFill>
        <p:spPr>
          <a:xfrm>
            <a:off x="1745236" y="5030877"/>
            <a:ext cx="1564592" cy="1654990"/>
          </a:xfrm>
          <a:prstGeom prst="rect">
            <a:avLst/>
          </a:prstGeom>
        </p:spPr>
      </p:pic>
      <p:pic>
        <p:nvPicPr>
          <p:cNvPr id="33" name="Picture 32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B40272-5A16-4C90-86B8-520F7CDCE2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48957"/>
          <a:stretch/>
        </p:blipFill>
        <p:spPr>
          <a:xfrm>
            <a:off x="8947392" y="5100491"/>
            <a:ext cx="1572657" cy="162951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EA0E025-33FB-46BB-B769-6EFED8F64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3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94"/>
    </mc:Choice>
    <mc:Fallback>
      <p:transition spd="slow" advTm="49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>
            <a:extLst>
              <a:ext uri="{FF2B5EF4-FFF2-40B4-BE49-F238E27FC236}">
                <a16:creationId xmlns:a16="http://schemas.microsoft.com/office/drawing/2014/main" id="{DF1E2522-5E24-4056-9269-941FCFC43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896" y="1441176"/>
            <a:ext cx="35274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800" b="1" dirty="0">
                <a:latin typeface="Comic Sans MS" panose="030F0702030302020204" pitchFamily="66" charset="0"/>
              </a:rPr>
              <a:t>dime</a:t>
            </a:r>
            <a:endParaRPr lang="en-US" alt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171" name="Text Box 9">
            <a:extLst>
              <a:ext uri="{FF2B5EF4-FFF2-40B4-BE49-F238E27FC236}">
                <a16:creationId xmlns:a16="http://schemas.microsoft.com/office/drawing/2014/main" id="{EE11AAE5-D0FD-432C-BB08-6D45EBA8E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229" y="4599173"/>
            <a:ext cx="91326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s-ES" altLang="en-US" sz="4800" b="1" dirty="0">
                <a:latin typeface="Comic Sans MS" panose="030F0702030302020204" pitchFamily="66" charset="0"/>
              </a:rPr>
              <a:t>¿Cual es tu materia favorita?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DB603C2-8A87-42C0-975F-00F808FB2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144" y="2989158"/>
            <a:ext cx="2404856" cy="8239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tell me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B4FE162B-7E01-49DC-8048-2B2DA86DA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937" y="6085855"/>
            <a:ext cx="10367584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Which is your favourite subject?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176" name="TextBox 1">
            <a:extLst>
              <a:ext uri="{FF2B5EF4-FFF2-40B4-BE49-F238E27FC236}">
                <a16:creationId xmlns:a16="http://schemas.microsoft.com/office/drawing/2014/main" id="{CAE2F627-6CB3-4142-9E97-96CEDD55E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079" y="2291557"/>
            <a:ext cx="3313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4000" dirty="0">
                <a:latin typeface="Comic Sans MS" panose="030F0702030302020204" pitchFamily="66" charset="0"/>
              </a:rPr>
              <a:t>dee may</a:t>
            </a:r>
          </a:p>
        </p:txBody>
      </p:sp>
      <p:pic>
        <p:nvPicPr>
          <p:cNvPr id="7177" name="Picture 3">
            <a:extLst>
              <a:ext uri="{FF2B5EF4-FFF2-40B4-BE49-F238E27FC236}">
                <a16:creationId xmlns:a16="http://schemas.microsoft.com/office/drawing/2014/main" id="{7B8231EC-2C3C-462D-ADC3-871F3F246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26" y="2379386"/>
            <a:ext cx="6238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Box 10">
            <a:extLst>
              <a:ext uri="{FF2B5EF4-FFF2-40B4-BE49-F238E27FC236}">
                <a16:creationId xmlns:a16="http://schemas.microsoft.com/office/drawing/2014/main" id="{FF59ED1E-4F1C-420A-9E44-2C5C86E61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6287" y="5405903"/>
            <a:ext cx="94897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4000" dirty="0" err="1">
                <a:latin typeface="Comic Sans MS" panose="030F0702030302020204" pitchFamily="66" charset="0"/>
              </a:rPr>
              <a:t>Kwhal</a:t>
            </a:r>
            <a:r>
              <a:rPr lang="en-GB" altLang="en-US" sz="4000" dirty="0">
                <a:latin typeface="Comic Sans MS" panose="030F0702030302020204" pitchFamily="66" charset="0"/>
              </a:rPr>
              <a:t> </a:t>
            </a:r>
            <a:r>
              <a:rPr lang="en-GB" altLang="en-US" sz="4000" dirty="0" err="1">
                <a:latin typeface="Comic Sans MS" panose="030F0702030302020204" pitchFamily="66" charset="0"/>
              </a:rPr>
              <a:t>ess</a:t>
            </a:r>
            <a:r>
              <a:rPr lang="en-GB" altLang="en-US" sz="4000" dirty="0">
                <a:latin typeface="Comic Sans MS" panose="030F0702030302020204" pitchFamily="66" charset="0"/>
              </a:rPr>
              <a:t> too ma </a:t>
            </a:r>
            <a:r>
              <a:rPr lang="en-GB" altLang="en-US" sz="4000" dirty="0" err="1">
                <a:latin typeface="Comic Sans MS" panose="030F0702030302020204" pitchFamily="66" charset="0"/>
              </a:rPr>
              <a:t>ter</a:t>
            </a:r>
            <a:r>
              <a:rPr lang="en-GB" altLang="en-US" sz="4000" dirty="0">
                <a:latin typeface="Comic Sans MS" panose="030F0702030302020204" pitchFamily="66" charset="0"/>
              </a:rPr>
              <a:t> </a:t>
            </a:r>
            <a:r>
              <a:rPr lang="en-GB" altLang="en-US" sz="4000" dirty="0" err="1">
                <a:latin typeface="Comic Sans MS" panose="030F0702030302020204" pitchFamily="66" charset="0"/>
              </a:rPr>
              <a:t>ee</a:t>
            </a:r>
            <a:r>
              <a:rPr lang="en-GB" altLang="en-US" sz="4000" dirty="0">
                <a:latin typeface="Comic Sans MS" panose="030F0702030302020204" pitchFamily="66" charset="0"/>
              </a:rPr>
              <a:t> a fa </a:t>
            </a:r>
            <a:r>
              <a:rPr lang="en-GB" altLang="en-US" sz="4000" dirty="0" err="1">
                <a:latin typeface="Comic Sans MS" panose="030F0702030302020204" pitchFamily="66" charset="0"/>
              </a:rPr>
              <a:t>vor</a:t>
            </a:r>
            <a:r>
              <a:rPr lang="en-GB" altLang="en-US" sz="4000" dirty="0">
                <a:latin typeface="Comic Sans MS" panose="030F0702030302020204" pitchFamily="66" charset="0"/>
              </a:rPr>
              <a:t> </a:t>
            </a:r>
            <a:r>
              <a:rPr lang="en-GB" altLang="en-US" sz="4000" dirty="0" err="1">
                <a:latin typeface="Comic Sans MS" panose="030F0702030302020204" pitchFamily="66" charset="0"/>
              </a:rPr>
              <a:t>eeta</a:t>
            </a:r>
            <a:endParaRPr lang="en-GB" altLang="en-US" sz="4000" dirty="0">
              <a:latin typeface="Comic Sans MS" panose="030F0702030302020204" pitchFamily="66" charset="0"/>
            </a:endParaRPr>
          </a:p>
        </p:txBody>
      </p:sp>
      <p:pic>
        <p:nvPicPr>
          <p:cNvPr id="7179" name="Picture 11">
            <a:extLst>
              <a:ext uri="{FF2B5EF4-FFF2-40B4-BE49-F238E27FC236}">
                <a16:creationId xmlns:a16="http://schemas.microsoft.com/office/drawing/2014/main" id="{72810226-69F8-41CE-ADF6-4F1F17B0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707" y="5479652"/>
            <a:ext cx="6223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F226C3-C5E3-4C57-8B6E-03890FE87814}"/>
              </a:ext>
            </a:extLst>
          </p:cNvPr>
          <p:cNvSpPr txBox="1"/>
          <p:nvPr/>
        </p:nvSpPr>
        <p:spPr>
          <a:xfrm>
            <a:off x="0" y="12307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The Hand Black" panose="03070902030502020204" pitchFamily="66" charset="0"/>
              </a:rPr>
              <a:t>Let’s learn revise the words from the video and learn some new ones.</a:t>
            </a:r>
          </a:p>
        </p:txBody>
      </p:sp>
      <p:pic>
        <p:nvPicPr>
          <p:cNvPr id="1026" name="Picture 2" descr="Image result for tell">
            <a:extLst>
              <a:ext uri="{FF2B5EF4-FFF2-40B4-BE49-F238E27FC236}">
                <a16:creationId xmlns:a16="http://schemas.microsoft.com/office/drawing/2014/main" id="{6AA6DFEC-1631-4E79-8C84-26F809587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27" y="1342616"/>
            <a:ext cx="2404855" cy="240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32CF9-182B-4EF4-9633-81E4C49A1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" y="4493894"/>
            <a:ext cx="2404856" cy="144291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D55B31-8019-43B3-9707-32DCA5166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1230" y="37279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5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DCD57C31-082A-4C49-9D92-1A8FAB83D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428230"/>
            <a:ext cx="23050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el</a:t>
            </a:r>
            <a:r>
              <a:rPr lang="en-GB" altLang="en-US" sz="4800" dirty="0">
                <a:latin typeface="Comic Sans MS" panose="030F0702030302020204" pitchFamily="66" charset="0"/>
              </a:rPr>
              <a:t> </a:t>
            </a:r>
            <a:r>
              <a:rPr lang="en-GB" altLang="en-US" sz="4800" dirty="0" err="1">
                <a:latin typeface="Comic Sans MS" panose="030F0702030302020204" pitchFamily="66" charset="0"/>
              </a:rPr>
              <a:t>arte</a:t>
            </a:r>
            <a:endParaRPr lang="en-US" alt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47C62010-2F0E-4144-91D0-ACC2BEC0A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8088" y="3882842"/>
            <a:ext cx="3024187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el </a:t>
            </a:r>
            <a:r>
              <a:rPr lang="en-GB" altLang="en-US" sz="4800" b="1" dirty="0" err="1">
                <a:latin typeface="Comic Sans MS" panose="030F0702030302020204" pitchFamily="66" charset="0"/>
              </a:rPr>
              <a:t>recreo</a:t>
            </a:r>
            <a:r>
              <a:rPr lang="en-GB" altLang="en-US" sz="4800" dirty="0">
                <a:latin typeface="Comic Sans MS" panose="030F0702030302020204" pitchFamily="66" charset="0"/>
              </a:rPr>
              <a:t> 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559946-2C1D-4BFD-8212-07FC4A5F8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5491984"/>
            <a:ext cx="3527425" cy="8239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playtime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017FB273-92C2-4D1A-8F69-278CB8109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808" y="1962945"/>
            <a:ext cx="3527425" cy="8239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art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224" name="TextBox 9">
            <a:extLst>
              <a:ext uri="{FF2B5EF4-FFF2-40B4-BE49-F238E27FC236}">
                <a16:creationId xmlns:a16="http://schemas.microsoft.com/office/drawing/2014/main" id="{1A39E555-D370-492D-B30F-3313543B6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07" y="4763245"/>
            <a:ext cx="46656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4000" dirty="0">
                <a:latin typeface="Comic Sans MS" panose="030F0702030302020204" pitchFamily="66" charset="0"/>
              </a:rPr>
              <a:t>el </a:t>
            </a:r>
            <a:r>
              <a:rPr lang="en-GB" altLang="en-US" sz="4000" dirty="0" err="1">
                <a:latin typeface="Comic Sans MS" panose="030F0702030302020204" pitchFamily="66" charset="0"/>
              </a:rPr>
              <a:t>reh</a:t>
            </a:r>
            <a:r>
              <a:rPr lang="en-GB" altLang="en-US" sz="4000" dirty="0">
                <a:latin typeface="Comic Sans MS" panose="030F0702030302020204" pitchFamily="66" charset="0"/>
              </a:rPr>
              <a:t> cray oh</a:t>
            </a:r>
          </a:p>
        </p:txBody>
      </p:sp>
      <p:pic>
        <p:nvPicPr>
          <p:cNvPr id="9225" name="Picture 10">
            <a:extLst>
              <a:ext uri="{FF2B5EF4-FFF2-40B4-BE49-F238E27FC236}">
                <a16:creationId xmlns:a16="http://schemas.microsoft.com/office/drawing/2014/main" id="{9C39B65B-030D-4245-B264-335031F33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4819650"/>
            <a:ext cx="6223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1">
            <a:extLst>
              <a:ext uri="{FF2B5EF4-FFF2-40B4-BE49-F238E27FC236}">
                <a16:creationId xmlns:a16="http://schemas.microsoft.com/office/drawing/2014/main" id="{2F874021-77EE-46D4-ABFC-70251E17B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502" y="1367421"/>
            <a:ext cx="623888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3654699B-CCA7-4BAE-A0D3-14F7FB375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120" y="1293603"/>
            <a:ext cx="3313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4000" dirty="0">
                <a:latin typeface="Comic Sans MS" panose="030F0702030302020204" pitchFamily="66" charset="0"/>
              </a:rPr>
              <a:t>el </a:t>
            </a:r>
            <a:r>
              <a:rPr lang="en-GB" altLang="en-US" sz="4000" dirty="0" err="1">
                <a:latin typeface="Comic Sans MS" panose="030F0702030302020204" pitchFamily="66" charset="0"/>
              </a:rPr>
              <a:t>ar</a:t>
            </a:r>
            <a:r>
              <a:rPr lang="en-GB" altLang="en-US" sz="4000" dirty="0">
                <a:latin typeface="Comic Sans MS" panose="030F0702030302020204" pitchFamily="66" charset="0"/>
              </a:rPr>
              <a:t> </a:t>
            </a:r>
            <a:r>
              <a:rPr lang="en-GB" altLang="en-US" sz="4000" dirty="0" err="1">
                <a:latin typeface="Comic Sans MS" panose="030F0702030302020204" pitchFamily="66" charset="0"/>
              </a:rPr>
              <a:t>tay</a:t>
            </a:r>
            <a:endParaRPr lang="en-GB" altLang="en-US" sz="40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Image result for art">
            <a:extLst>
              <a:ext uri="{FF2B5EF4-FFF2-40B4-BE49-F238E27FC236}">
                <a16:creationId xmlns:a16="http://schemas.microsoft.com/office/drawing/2014/main" id="{37CC598C-1F10-428C-81CA-9DD6E9CB9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93" y="300069"/>
            <a:ext cx="3527425" cy="27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recess">
            <a:extLst>
              <a:ext uri="{FF2B5EF4-FFF2-40B4-BE49-F238E27FC236}">
                <a16:creationId xmlns:a16="http://schemas.microsoft.com/office/drawing/2014/main" id="{A834A3C0-5B34-45ED-B78B-25467969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502" y="3663363"/>
            <a:ext cx="2846112" cy="290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67F9DD-E36A-428D-8C84-5E1D0EE10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4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F5BF163E-3AFA-4487-B2DF-CFD62A9A0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4" y="428230"/>
            <a:ext cx="35274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el </a:t>
            </a:r>
            <a:r>
              <a:rPr lang="en-GB" altLang="en-US" sz="4800" b="1" dirty="0" err="1">
                <a:latin typeface="Comic Sans MS" panose="030F0702030302020204" pitchFamily="66" charset="0"/>
              </a:rPr>
              <a:t>escrito</a:t>
            </a:r>
            <a:endParaRPr lang="en-US" alt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33B6D31-7057-4474-B006-87CC29B62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696" y="1375489"/>
            <a:ext cx="40865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4000" dirty="0">
                <a:latin typeface="Comic Sans MS" panose="030F0702030302020204" pitchFamily="66" charset="0"/>
              </a:rPr>
              <a:t>el </a:t>
            </a:r>
            <a:r>
              <a:rPr lang="en-GB" altLang="en-US" sz="4000" dirty="0" err="1">
                <a:latin typeface="Comic Sans MS" panose="030F0702030302020204" pitchFamily="66" charset="0"/>
              </a:rPr>
              <a:t>ess</a:t>
            </a:r>
            <a:r>
              <a:rPr lang="en-GB" altLang="en-US" sz="4000" dirty="0">
                <a:latin typeface="Comic Sans MS" panose="030F0702030302020204" pitchFamily="66" charset="0"/>
              </a:rPr>
              <a:t> </a:t>
            </a:r>
            <a:r>
              <a:rPr lang="en-GB" altLang="en-US" sz="4000" dirty="0" err="1">
                <a:latin typeface="Comic Sans MS" panose="030F0702030302020204" pitchFamily="66" charset="0"/>
              </a:rPr>
              <a:t>cree</a:t>
            </a:r>
            <a:r>
              <a:rPr lang="en-GB" altLang="en-US" sz="4000" dirty="0">
                <a:latin typeface="Comic Sans MS" panose="030F0702030302020204" pitchFamily="66" charset="0"/>
              </a:rPr>
              <a:t> toe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07D24AC-59E6-46F0-8747-51EAD4046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342" y="2114075"/>
            <a:ext cx="3527425" cy="8239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writing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436E121E-FDF6-4381-A142-69F6438C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275" y="1449238"/>
            <a:ext cx="623888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Image result for writing">
            <a:extLst>
              <a:ext uri="{FF2B5EF4-FFF2-40B4-BE49-F238E27FC236}">
                <a16:creationId xmlns:a16="http://schemas.microsoft.com/office/drawing/2014/main" id="{DBED323A-DEBC-4177-B0FA-9B02A22BB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537" y="437145"/>
            <a:ext cx="2965992" cy="223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56EBC5AE-C130-4C11-8F5E-9F7049678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820" y="4187773"/>
            <a:ext cx="35274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GB" altLang="en-US" sz="4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el</a:t>
            </a:r>
            <a:r>
              <a:rPr lang="en-GB" altLang="en-US" sz="4800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4800" dirty="0" err="1">
                <a:latin typeface="Comic Sans MS" panose="030F0702030302020204" pitchFamily="66" charset="0"/>
              </a:rPr>
              <a:t>e</a:t>
            </a:r>
            <a:r>
              <a:rPr lang="en-GB" sz="4800" dirty="0" err="1">
                <a:latin typeface="Comic Sans MS" panose="030F0702030302020204" pitchFamily="66" charset="0"/>
              </a:rPr>
              <a:t>spañol</a:t>
            </a:r>
            <a:endParaRPr lang="en-US" alt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58E90F4-1EF5-47F6-BB09-FB56895C7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666" y="5128568"/>
            <a:ext cx="40865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4000" dirty="0">
                <a:latin typeface="Comic Sans MS" panose="030F0702030302020204" pitchFamily="66" charset="0"/>
              </a:rPr>
              <a:t>el es pan </a:t>
            </a:r>
            <a:r>
              <a:rPr lang="en-GB" altLang="en-US" sz="4000" dirty="0" err="1">
                <a:latin typeface="Comic Sans MS" panose="030F0702030302020204" pitchFamily="66" charset="0"/>
              </a:rPr>
              <a:t>yol</a:t>
            </a:r>
            <a:endParaRPr lang="en-GB" altLang="en-US" sz="4000" dirty="0">
              <a:latin typeface="Comic Sans MS" panose="030F0702030302020204" pitchFamily="66" charset="0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8303F4E7-EBCB-42BD-A063-264C8DDFF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32" y="5202317"/>
            <a:ext cx="623888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D3361A91-F153-42A5-ABD2-11E2CA55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17" y="5910203"/>
            <a:ext cx="3527425" cy="8239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Spanish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F4D72D-72D6-4030-A213-1E3C36C1D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91283" y="3941487"/>
            <a:ext cx="2597624" cy="259762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3B849F2-8503-4FA7-9F4A-D4C4F4DB4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3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19"/>
    </mc:Choice>
    <mc:Fallback>
      <p:transition spd="slow" advTm="2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>
            <a:extLst>
              <a:ext uri="{FF2B5EF4-FFF2-40B4-BE49-F238E27FC236}">
                <a16:creationId xmlns:a16="http://schemas.microsoft.com/office/drawing/2014/main" id="{E9B60C9E-F6B9-4FA4-AF6D-1A132443E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116" y="1156033"/>
            <a:ext cx="30375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</a:t>
            </a:r>
            <a:r>
              <a:rPr lang="en-US" altLang="en-US" sz="4800" dirty="0">
                <a:latin typeface="Comic Sans MS" panose="030F0702030302020204" pitchFamily="66" charset="0"/>
              </a:rPr>
              <a:t> </a:t>
            </a:r>
            <a:r>
              <a:rPr lang="en-US" altLang="en-US" sz="4800" dirty="0" err="1">
                <a:latin typeface="Comic Sans MS" panose="030F0702030302020204" pitchFamily="66" charset="0"/>
              </a:rPr>
              <a:t>lectura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11269" name="Text Box 7">
            <a:extLst>
              <a:ext uri="{FF2B5EF4-FFF2-40B4-BE49-F238E27FC236}">
                <a16:creationId xmlns:a16="http://schemas.microsoft.com/office/drawing/2014/main" id="{69DCD02E-AB2D-4F83-B0D4-24317D17E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6" y="3859213"/>
            <a:ext cx="35274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 </a:t>
            </a:r>
            <a:r>
              <a:rPr lang="en-GB" altLang="en-US" sz="4800" dirty="0" err="1">
                <a:latin typeface="Comic Sans MS" panose="030F0702030302020204" pitchFamily="66" charset="0"/>
              </a:rPr>
              <a:t>ciencia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AAD832DF-9D4C-4DA6-852A-DC7761DBF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5" y="5301208"/>
            <a:ext cx="3527425" cy="8239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science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C5514410-B508-4A31-B6D1-2020BED51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5992" y="2582811"/>
            <a:ext cx="3451032" cy="82391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reading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1272" name="Picture 9">
            <a:extLst>
              <a:ext uri="{FF2B5EF4-FFF2-40B4-BE49-F238E27FC236}">
                <a16:creationId xmlns:a16="http://schemas.microsoft.com/office/drawing/2014/main" id="{AA311BBE-521D-4634-AC8F-8E4FAFA03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683" y="2024011"/>
            <a:ext cx="62388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10">
            <a:extLst>
              <a:ext uri="{FF2B5EF4-FFF2-40B4-BE49-F238E27FC236}">
                <a16:creationId xmlns:a16="http://schemas.microsoft.com/office/drawing/2014/main" id="{A9D8CA08-19BA-46F3-8D7A-1EDD11591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4" y="4716463"/>
            <a:ext cx="4429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 dirty="0">
                <a:latin typeface="Comic Sans MS" panose="030F0702030302020204" pitchFamily="66" charset="0"/>
              </a:rPr>
              <a:t>la see </a:t>
            </a:r>
            <a:r>
              <a:rPr lang="en-GB" altLang="en-US" sz="3200" dirty="0" err="1">
                <a:latin typeface="Comic Sans MS" panose="030F0702030302020204" pitchFamily="66" charset="0"/>
              </a:rPr>
              <a:t>en</a:t>
            </a:r>
            <a:r>
              <a:rPr lang="en-GB" altLang="en-US" sz="3200" dirty="0">
                <a:latin typeface="Comic Sans MS" panose="030F0702030302020204" pitchFamily="66" charset="0"/>
              </a:rPr>
              <a:t> see a</a:t>
            </a:r>
          </a:p>
        </p:txBody>
      </p:sp>
      <p:pic>
        <p:nvPicPr>
          <p:cNvPr id="11274" name="Picture 11">
            <a:extLst>
              <a:ext uri="{FF2B5EF4-FFF2-40B4-BE49-F238E27FC236}">
                <a16:creationId xmlns:a16="http://schemas.microsoft.com/office/drawing/2014/main" id="{C6C7F9E0-43F5-4F5B-B63B-320656308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9" y="4741863"/>
            <a:ext cx="62388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9D04F62F-9C18-4799-A94B-AD0CCA438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946" y="2011311"/>
            <a:ext cx="4429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 dirty="0">
                <a:latin typeface="Comic Sans MS" panose="030F0702030302020204" pitchFamily="66" charset="0"/>
              </a:rPr>
              <a:t>la </a:t>
            </a:r>
            <a:r>
              <a:rPr lang="en-GB" altLang="en-US" sz="3200" dirty="0" err="1">
                <a:latin typeface="Comic Sans MS" panose="030F0702030302020204" pitchFamily="66" charset="0"/>
              </a:rPr>
              <a:t>lec</a:t>
            </a:r>
            <a:r>
              <a:rPr lang="en-GB" altLang="en-US" sz="3200" dirty="0">
                <a:latin typeface="Comic Sans MS" panose="030F0702030302020204" pitchFamily="66" charset="0"/>
              </a:rPr>
              <a:t> </a:t>
            </a:r>
            <a:r>
              <a:rPr lang="en-GB" altLang="en-US" sz="3200" dirty="0" err="1">
                <a:latin typeface="Comic Sans MS" panose="030F0702030302020204" pitchFamily="66" charset="0"/>
              </a:rPr>
              <a:t>toor</a:t>
            </a:r>
            <a:r>
              <a:rPr lang="en-GB" altLang="en-US" sz="3200" dirty="0">
                <a:latin typeface="Comic Sans MS" panose="030F0702030302020204" pitchFamily="66" charset="0"/>
              </a:rPr>
              <a:t> a</a:t>
            </a:r>
          </a:p>
        </p:txBody>
      </p:sp>
      <p:pic>
        <p:nvPicPr>
          <p:cNvPr id="3074" name="Picture 2" descr="Image result for reading">
            <a:extLst>
              <a:ext uri="{FF2B5EF4-FFF2-40B4-BE49-F238E27FC236}">
                <a16:creationId xmlns:a16="http://schemas.microsoft.com/office/drawing/2014/main" id="{A5658D8B-9201-4298-80CB-5763F1C5D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69" y="1369116"/>
            <a:ext cx="4597923" cy="162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cience">
            <a:extLst>
              <a:ext uri="{FF2B5EF4-FFF2-40B4-BE49-F238E27FC236}">
                <a16:creationId xmlns:a16="http://schemas.microsoft.com/office/drawing/2014/main" id="{950F93A4-57A7-47F4-8EDB-EC75EFFD3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1" y="3859213"/>
            <a:ext cx="2673600" cy="257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79FCB2-1B7B-4125-B4AE-6F943F894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4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6">
            <a:extLst>
              <a:ext uri="{FF2B5EF4-FFF2-40B4-BE49-F238E27FC236}">
                <a16:creationId xmlns:a16="http://schemas.microsoft.com/office/drawing/2014/main" id="{7D082A25-A489-4797-9840-92B067D2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9" y="234951"/>
            <a:ext cx="51552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</a:t>
            </a:r>
            <a:r>
              <a:rPr lang="en-GB" altLang="en-US" sz="4800" dirty="0">
                <a:latin typeface="Comic Sans MS" panose="030F0702030302020204" pitchFamily="66" charset="0"/>
              </a:rPr>
              <a:t> ortografía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12293" name="Text Box 7">
            <a:extLst>
              <a:ext uri="{FF2B5EF4-FFF2-40B4-BE49-F238E27FC236}">
                <a16:creationId xmlns:a16="http://schemas.microsoft.com/office/drawing/2014/main" id="{86EFC0B3-C093-4769-8F48-480D74CC3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63" y="4050949"/>
            <a:ext cx="68348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GB" alt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 </a:t>
            </a:r>
            <a:r>
              <a:rPr lang="en-GB" altLang="en-US" sz="4800" b="1" dirty="0" err="1">
                <a:latin typeface="Comic Sans MS" panose="030F0702030302020204" pitchFamily="66" charset="0"/>
              </a:rPr>
              <a:t>educación</a:t>
            </a:r>
            <a:r>
              <a:rPr lang="en-GB" altLang="en-US" sz="4800" b="1" dirty="0">
                <a:latin typeface="Comic Sans MS" panose="030F0702030302020204" pitchFamily="66" charset="0"/>
              </a:rPr>
              <a:t> </a:t>
            </a:r>
            <a:r>
              <a:rPr lang="en-GB" altLang="en-US" sz="4800" b="1" dirty="0" err="1">
                <a:latin typeface="Comic Sans MS" panose="030F0702030302020204" pitchFamily="66" charset="0"/>
              </a:rPr>
              <a:t>f</a:t>
            </a:r>
            <a:r>
              <a:rPr lang="en-GB" altLang="en-US" sz="4800" dirty="0" err="1">
                <a:latin typeface="Comic Sans MS" panose="030F0702030302020204" pitchFamily="66" charset="0"/>
              </a:rPr>
              <a:t>í</a:t>
            </a:r>
            <a:r>
              <a:rPr lang="en-GB" altLang="en-US" sz="4800" b="1" dirty="0" err="1">
                <a:latin typeface="Comic Sans MS" panose="030F0702030302020204" pitchFamily="66" charset="0"/>
              </a:rPr>
              <a:t>sica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36BC360-714E-4129-B40A-0E68EA371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415" y="5677592"/>
            <a:ext cx="3527425" cy="8239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PE/gym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40ED1313-4C49-40A2-9DF5-E61502778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313" y="1712913"/>
            <a:ext cx="3527425" cy="8239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spelling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296" name="TextBox 9">
            <a:extLst>
              <a:ext uri="{FF2B5EF4-FFF2-40B4-BE49-F238E27FC236}">
                <a16:creationId xmlns:a16="http://schemas.microsoft.com/office/drawing/2014/main" id="{BC8CC18F-D8E4-49F5-9A3A-3F72E0E18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8713" y="1127125"/>
            <a:ext cx="44291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 dirty="0">
                <a:latin typeface="Comic Sans MS" panose="030F0702030302020204" pitchFamily="66" charset="0"/>
              </a:rPr>
              <a:t>la or toe graph </a:t>
            </a:r>
            <a:r>
              <a:rPr lang="en-GB" altLang="en-US" sz="3200" dirty="0" err="1">
                <a:latin typeface="Comic Sans MS" panose="030F0702030302020204" pitchFamily="66" charset="0"/>
              </a:rPr>
              <a:t>eea</a:t>
            </a:r>
            <a:endParaRPr lang="en-GB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2297" name="Picture 10">
            <a:extLst>
              <a:ext uri="{FF2B5EF4-FFF2-40B4-BE49-F238E27FC236}">
                <a16:creationId xmlns:a16="http://schemas.microsoft.com/office/drawing/2014/main" id="{59381C31-717E-41D1-8FFF-BDA9C646D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026" y="1152525"/>
            <a:ext cx="62388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1">
            <a:extLst>
              <a:ext uri="{FF2B5EF4-FFF2-40B4-BE49-F238E27FC236}">
                <a16:creationId xmlns:a16="http://schemas.microsoft.com/office/drawing/2014/main" id="{3DA4C6E7-4B33-47EB-AF76-82E25DFB7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63" y="4807426"/>
            <a:ext cx="917270" cy="82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Image result for spelling">
            <a:extLst>
              <a:ext uri="{FF2B5EF4-FFF2-40B4-BE49-F238E27FC236}">
                <a16:creationId xmlns:a16="http://schemas.microsoft.com/office/drawing/2014/main" id="{3EC668DA-AD75-465C-8FF5-A15D158A5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194" y="285104"/>
            <a:ext cx="3526094" cy="264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B923B36F-7212-426B-A1B3-91ED35E71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613" y="4927146"/>
            <a:ext cx="61769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 dirty="0">
                <a:latin typeface="Comic Sans MS" panose="030F0702030302020204" pitchFamily="66" charset="0"/>
              </a:rPr>
              <a:t>la eh doo </a:t>
            </a:r>
            <a:r>
              <a:rPr lang="en-GB" altLang="en-US" sz="3200" dirty="0" err="1">
                <a:latin typeface="Comic Sans MS" panose="030F0702030302020204" pitchFamily="66" charset="0"/>
              </a:rPr>
              <a:t>cath</a:t>
            </a:r>
            <a:r>
              <a:rPr lang="en-GB" altLang="en-US" sz="3200" dirty="0">
                <a:latin typeface="Comic Sans MS" panose="030F0702030302020204" pitchFamily="66" charset="0"/>
              </a:rPr>
              <a:t> </a:t>
            </a:r>
            <a:r>
              <a:rPr lang="en-GB" altLang="en-US" sz="3200" dirty="0" err="1">
                <a:latin typeface="Comic Sans MS" panose="030F0702030302020204" pitchFamily="66" charset="0"/>
              </a:rPr>
              <a:t>eeon</a:t>
            </a:r>
            <a:r>
              <a:rPr lang="en-GB" altLang="en-US" sz="3200" dirty="0">
                <a:latin typeface="Comic Sans MS" panose="030F0702030302020204" pitchFamily="66" charset="0"/>
              </a:rPr>
              <a:t> fee see ca</a:t>
            </a:r>
          </a:p>
        </p:txBody>
      </p:sp>
      <p:pic>
        <p:nvPicPr>
          <p:cNvPr id="4100" name="Picture 4" descr="Image result for pe">
            <a:extLst>
              <a:ext uri="{FF2B5EF4-FFF2-40B4-BE49-F238E27FC236}">
                <a16:creationId xmlns:a16="http://schemas.microsoft.com/office/drawing/2014/main" id="{11F4814D-442F-4746-AA64-251C4B587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14" y="4050949"/>
            <a:ext cx="2836199" cy="240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09E187-B8A1-4407-B219-CD5E84B1D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6">
            <a:extLst>
              <a:ext uri="{FF2B5EF4-FFF2-40B4-BE49-F238E27FC236}">
                <a16:creationId xmlns:a16="http://schemas.microsoft.com/office/drawing/2014/main" id="{F2ED2453-F442-4B1F-8E40-86F4678B1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976" y="3614738"/>
            <a:ext cx="396081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GB" altLang="en-US" sz="4800" b="1" dirty="0">
                <a:solidFill>
                  <a:srgbClr val="009900"/>
                </a:solidFill>
                <a:latin typeface="Comic Sans MS" panose="030F0702030302020204" pitchFamily="66" charset="0"/>
              </a:rPr>
              <a:t>la </a:t>
            </a:r>
            <a:r>
              <a:rPr lang="en-GB" sz="4800" dirty="0" err="1">
                <a:latin typeface="Comic Sans MS" panose="030F0702030302020204" pitchFamily="66" charset="0"/>
              </a:rPr>
              <a:t>caligrafía</a:t>
            </a:r>
            <a:endParaRPr lang="en-US" alt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40B3C086-05B0-41A8-9051-F68902836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133" y="5229200"/>
            <a:ext cx="431078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handwriting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5369" name="TextBox 10">
            <a:extLst>
              <a:ext uri="{FF2B5EF4-FFF2-40B4-BE49-F238E27FC236}">
                <a16:creationId xmlns:a16="http://schemas.microsoft.com/office/drawing/2014/main" id="{35CE8C16-8354-401B-83B4-018628F35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478" y="4584049"/>
            <a:ext cx="496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 dirty="0">
                <a:latin typeface="Comic Sans MS" panose="030F0702030302020204" pitchFamily="66" charset="0"/>
              </a:rPr>
              <a:t>la </a:t>
            </a:r>
            <a:r>
              <a:rPr lang="en-GB" altLang="en-US" sz="3200" dirty="0" err="1">
                <a:latin typeface="Comic Sans MS" panose="030F0702030302020204" pitchFamily="66" charset="0"/>
              </a:rPr>
              <a:t>cah</a:t>
            </a:r>
            <a:r>
              <a:rPr lang="en-GB" altLang="en-US" sz="3200" dirty="0">
                <a:latin typeface="Comic Sans MS" panose="030F0702030302020204" pitchFamily="66" charset="0"/>
              </a:rPr>
              <a:t> lee graph </a:t>
            </a:r>
            <a:r>
              <a:rPr lang="en-GB" altLang="en-US" sz="3200" dirty="0" err="1">
                <a:latin typeface="Comic Sans MS" panose="030F0702030302020204" pitchFamily="66" charset="0"/>
              </a:rPr>
              <a:t>eea</a:t>
            </a:r>
            <a:r>
              <a:rPr lang="en-GB" altLang="en-US" sz="32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371" name="Picture 12">
            <a:extLst>
              <a:ext uri="{FF2B5EF4-FFF2-40B4-BE49-F238E27FC236}">
                <a16:creationId xmlns:a16="http://schemas.microsoft.com/office/drawing/2014/main" id="{BF5CEEB2-7349-492B-B0BB-AC10DAD73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9" y="4532313"/>
            <a:ext cx="62388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age result for handwriting">
            <a:extLst>
              <a:ext uri="{FF2B5EF4-FFF2-40B4-BE49-F238E27FC236}">
                <a16:creationId xmlns:a16="http://schemas.microsoft.com/office/drawing/2014/main" id="{87570E1C-0CD0-434E-A77D-D04A3BD4D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880" y="3811173"/>
            <a:ext cx="3644995" cy="20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37A67B-CCA4-43BE-B3F5-E3D637A90452}"/>
              </a:ext>
            </a:extLst>
          </p:cNvPr>
          <p:cNvSpPr/>
          <p:nvPr/>
        </p:nvSpPr>
        <p:spPr>
          <a:xfrm>
            <a:off x="7054556" y="196011"/>
            <a:ext cx="4169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la</a:t>
            </a:r>
            <a:r>
              <a:rPr lang="en-GB" sz="4800" dirty="0">
                <a:solidFill>
                  <a:srgbClr val="202124"/>
                </a:solidFill>
                <a:latin typeface="Comic Sans MS" panose="030F0702030302020204" pitchFamily="66" charset="0"/>
              </a:rPr>
              <a:t> </a:t>
            </a:r>
            <a:r>
              <a:rPr lang="en-GB" sz="4800" dirty="0" err="1">
                <a:solidFill>
                  <a:srgbClr val="202124"/>
                </a:solidFill>
                <a:latin typeface="Comic Sans MS" panose="030F0702030302020204" pitchFamily="66" charset="0"/>
              </a:rPr>
              <a:t>informática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6E330672-76FB-4EB3-8FC5-FED94C788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182221"/>
            <a:ext cx="496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 dirty="0">
                <a:latin typeface="Comic Sans MS" panose="030F0702030302020204" pitchFamily="66" charset="0"/>
              </a:rPr>
              <a:t>la </a:t>
            </a:r>
            <a:r>
              <a:rPr lang="en-GB" altLang="en-US" sz="3200" dirty="0" err="1">
                <a:latin typeface="Comic Sans MS" panose="030F0702030302020204" pitchFamily="66" charset="0"/>
              </a:rPr>
              <a:t>en</a:t>
            </a:r>
            <a:r>
              <a:rPr lang="en-GB" altLang="en-US" sz="3200" dirty="0">
                <a:latin typeface="Comic Sans MS" panose="030F0702030302020204" pitchFamily="66" charset="0"/>
              </a:rPr>
              <a:t> for Mati ca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2FAB4FD5-D63F-4BB3-B03D-044104E4E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092" y="1957799"/>
            <a:ext cx="431078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ICT</a:t>
            </a:r>
            <a:endParaRPr lang="en-US" altLang="en-US" sz="4800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EAF7B8C6-15C7-4620-A139-3761C9A3E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440" y="1034946"/>
            <a:ext cx="971693" cy="87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Image result for ict">
            <a:extLst>
              <a:ext uri="{FF2B5EF4-FFF2-40B4-BE49-F238E27FC236}">
                <a16:creationId xmlns:a16="http://schemas.microsoft.com/office/drawing/2014/main" id="{A1C4C6DA-CECB-4CDA-BD5E-16FD1F70F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43" y="600260"/>
            <a:ext cx="5118082" cy="21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D59846-EBDA-4517-9B99-82115CDCD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456</Words>
  <Application>Microsoft Office PowerPoint</Application>
  <PresentationFormat>Widescreen</PresentationFormat>
  <Paragraphs>95</Paragraphs>
  <Slides>15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Modern Love</vt:lpstr>
      <vt:lpstr>Modern Love Caps</vt:lpstr>
      <vt:lpstr>The Hand Black</vt:lpstr>
      <vt:lpstr>Times New Roman</vt:lpstr>
      <vt:lpstr>Office Theme</vt:lpstr>
      <vt:lpstr>Wednesday 3rd March 2021</vt:lpstr>
      <vt:lpstr>PowerPoint Presentation</vt:lpstr>
      <vt:lpstr>Revision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Petrie</dc:creator>
  <cp:lastModifiedBy>Rachel Petrie</cp:lastModifiedBy>
  <cp:revision>42</cp:revision>
  <dcterms:created xsi:type="dcterms:W3CDTF">2021-01-13T15:22:45Z</dcterms:created>
  <dcterms:modified xsi:type="dcterms:W3CDTF">2021-02-19T15:48:20Z</dcterms:modified>
</cp:coreProperties>
</file>