
<file path=[Content_Types].xml><?xml version="1.0" encoding="utf-8"?>
<Types xmlns="http://schemas.openxmlformats.org/package/2006/content-types">
  <Default Extension="jpeg" ContentType="image/jpeg"/>
  <Default Extension="jp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media/image7.jpg" ContentType="image/gif"/>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2" r:id="rId3"/>
    <p:sldId id="258" r:id="rId4"/>
    <p:sldId id="259" r:id="rId5"/>
    <p:sldId id="260" r:id="rId6"/>
    <p:sldId id="257" r:id="rId7"/>
    <p:sldId id="263" r:id="rId8"/>
    <p:sldId id="261"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70" d="100"/>
          <a:sy n="70" d="100"/>
        </p:scale>
        <p:origin x="738"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C949D-D45E-49D3-BBE0-6D854F3E849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BEFA7BFF-BDA5-4B27-96D8-A8BF7A9DF30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B869982-E833-4317-B5C9-C5CBBF367681}"/>
              </a:ext>
            </a:extLst>
          </p:cNvPr>
          <p:cNvSpPr>
            <a:spLocks noGrp="1"/>
          </p:cNvSpPr>
          <p:nvPr>
            <p:ph type="dt" sz="half" idx="10"/>
          </p:nvPr>
        </p:nvSpPr>
        <p:spPr/>
        <p:txBody>
          <a:bodyPr/>
          <a:lstStyle/>
          <a:p>
            <a:fld id="{DC36B251-2DB8-415F-9832-F0A0238A43CE}" type="datetimeFigureOut">
              <a:rPr lang="en-GB" smtClean="0"/>
              <a:t>22/02/2021</a:t>
            </a:fld>
            <a:endParaRPr lang="en-GB"/>
          </a:p>
        </p:txBody>
      </p:sp>
      <p:sp>
        <p:nvSpPr>
          <p:cNvPr id="5" name="Footer Placeholder 4">
            <a:extLst>
              <a:ext uri="{FF2B5EF4-FFF2-40B4-BE49-F238E27FC236}">
                <a16:creationId xmlns:a16="http://schemas.microsoft.com/office/drawing/2014/main" id="{78D1E953-3604-490D-8DF6-05D45EE1826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82831EB-9A91-42CE-9618-088A6EC4BF2F}"/>
              </a:ext>
            </a:extLst>
          </p:cNvPr>
          <p:cNvSpPr>
            <a:spLocks noGrp="1"/>
          </p:cNvSpPr>
          <p:nvPr>
            <p:ph type="sldNum" sz="quarter" idx="12"/>
          </p:nvPr>
        </p:nvSpPr>
        <p:spPr/>
        <p:txBody>
          <a:bodyPr/>
          <a:lstStyle/>
          <a:p>
            <a:fld id="{3C1A2E69-CA9B-419E-9BC9-4FDDB39A2AB9}" type="slidenum">
              <a:rPr lang="en-GB" smtClean="0"/>
              <a:t>‹#›</a:t>
            </a:fld>
            <a:endParaRPr lang="en-GB"/>
          </a:p>
        </p:txBody>
      </p:sp>
    </p:spTree>
    <p:extLst>
      <p:ext uri="{BB962C8B-B14F-4D97-AF65-F5344CB8AC3E}">
        <p14:creationId xmlns:p14="http://schemas.microsoft.com/office/powerpoint/2010/main" val="27154298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EB6FE-1F29-4F54-95A3-9C7DCADF669E}"/>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197743C-B8DA-46D5-AA46-E49B9FD5FFC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DA85AE3-028B-4DA4-A7F0-BB045EB3223B}"/>
              </a:ext>
            </a:extLst>
          </p:cNvPr>
          <p:cNvSpPr>
            <a:spLocks noGrp="1"/>
          </p:cNvSpPr>
          <p:nvPr>
            <p:ph type="dt" sz="half" idx="10"/>
          </p:nvPr>
        </p:nvSpPr>
        <p:spPr/>
        <p:txBody>
          <a:bodyPr/>
          <a:lstStyle/>
          <a:p>
            <a:fld id="{DC36B251-2DB8-415F-9832-F0A0238A43CE}" type="datetimeFigureOut">
              <a:rPr lang="en-GB" smtClean="0"/>
              <a:t>22/02/2021</a:t>
            </a:fld>
            <a:endParaRPr lang="en-GB"/>
          </a:p>
        </p:txBody>
      </p:sp>
      <p:sp>
        <p:nvSpPr>
          <p:cNvPr id="5" name="Footer Placeholder 4">
            <a:extLst>
              <a:ext uri="{FF2B5EF4-FFF2-40B4-BE49-F238E27FC236}">
                <a16:creationId xmlns:a16="http://schemas.microsoft.com/office/drawing/2014/main" id="{6539766C-5010-4A88-8AAA-31FFE5EBF7C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C487A49-2C29-4867-9EFD-2B4697B98C36}"/>
              </a:ext>
            </a:extLst>
          </p:cNvPr>
          <p:cNvSpPr>
            <a:spLocks noGrp="1"/>
          </p:cNvSpPr>
          <p:nvPr>
            <p:ph type="sldNum" sz="quarter" idx="12"/>
          </p:nvPr>
        </p:nvSpPr>
        <p:spPr/>
        <p:txBody>
          <a:bodyPr/>
          <a:lstStyle/>
          <a:p>
            <a:fld id="{3C1A2E69-CA9B-419E-9BC9-4FDDB39A2AB9}" type="slidenum">
              <a:rPr lang="en-GB" smtClean="0"/>
              <a:t>‹#›</a:t>
            </a:fld>
            <a:endParaRPr lang="en-GB"/>
          </a:p>
        </p:txBody>
      </p:sp>
    </p:spTree>
    <p:extLst>
      <p:ext uri="{BB962C8B-B14F-4D97-AF65-F5344CB8AC3E}">
        <p14:creationId xmlns:p14="http://schemas.microsoft.com/office/powerpoint/2010/main" val="24634466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0AEF79F-409B-4783-9759-CE9ABF1C7ED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5939BC1-7E78-4640-94EF-5F841F227CF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3F36B60-7EE7-4B49-ABD4-87C85C495F0D}"/>
              </a:ext>
            </a:extLst>
          </p:cNvPr>
          <p:cNvSpPr>
            <a:spLocks noGrp="1"/>
          </p:cNvSpPr>
          <p:nvPr>
            <p:ph type="dt" sz="half" idx="10"/>
          </p:nvPr>
        </p:nvSpPr>
        <p:spPr/>
        <p:txBody>
          <a:bodyPr/>
          <a:lstStyle/>
          <a:p>
            <a:fld id="{DC36B251-2DB8-415F-9832-F0A0238A43CE}" type="datetimeFigureOut">
              <a:rPr lang="en-GB" smtClean="0"/>
              <a:t>22/02/2021</a:t>
            </a:fld>
            <a:endParaRPr lang="en-GB"/>
          </a:p>
        </p:txBody>
      </p:sp>
      <p:sp>
        <p:nvSpPr>
          <p:cNvPr id="5" name="Footer Placeholder 4">
            <a:extLst>
              <a:ext uri="{FF2B5EF4-FFF2-40B4-BE49-F238E27FC236}">
                <a16:creationId xmlns:a16="http://schemas.microsoft.com/office/drawing/2014/main" id="{21408CF4-5895-4379-8A6E-13008B7FF65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7A945E4-FCE5-4C9B-AD0F-EBA663E96CFA}"/>
              </a:ext>
            </a:extLst>
          </p:cNvPr>
          <p:cNvSpPr>
            <a:spLocks noGrp="1"/>
          </p:cNvSpPr>
          <p:nvPr>
            <p:ph type="sldNum" sz="quarter" idx="12"/>
          </p:nvPr>
        </p:nvSpPr>
        <p:spPr/>
        <p:txBody>
          <a:bodyPr/>
          <a:lstStyle/>
          <a:p>
            <a:fld id="{3C1A2E69-CA9B-419E-9BC9-4FDDB39A2AB9}" type="slidenum">
              <a:rPr lang="en-GB" smtClean="0"/>
              <a:t>‹#›</a:t>
            </a:fld>
            <a:endParaRPr lang="en-GB"/>
          </a:p>
        </p:txBody>
      </p:sp>
    </p:spTree>
    <p:extLst>
      <p:ext uri="{BB962C8B-B14F-4D97-AF65-F5344CB8AC3E}">
        <p14:creationId xmlns:p14="http://schemas.microsoft.com/office/powerpoint/2010/main" val="37069743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3E586A-EA86-4534-A4C6-040847E2020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794FD01-DD93-4029-9684-79DB7D7528B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0604AAD-27EC-4676-AADB-142A785D98BD}"/>
              </a:ext>
            </a:extLst>
          </p:cNvPr>
          <p:cNvSpPr>
            <a:spLocks noGrp="1"/>
          </p:cNvSpPr>
          <p:nvPr>
            <p:ph type="dt" sz="half" idx="10"/>
          </p:nvPr>
        </p:nvSpPr>
        <p:spPr/>
        <p:txBody>
          <a:bodyPr/>
          <a:lstStyle/>
          <a:p>
            <a:fld id="{DC36B251-2DB8-415F-9832-F0A0238A43CE}" type="datetimeFigureOut">
              <a:rPr lang="en-GB" smtClean="0"/>
              <a:t>22/02/2021</a:t>
            </a:fld>
            <a:endParaRPr lang="en-GB"/>
          </a:p>
        </p:txBody>
      </p:sp>
      <p:sp>
        <p:nvSpPr>
          <p:cNvPr id="5" name="Footer Placeholder 4">
            <a:extLst>
              <a:ext uri="{FF2B5EF4-FFF2-40B4-BE49-F238E27FC236}">
                <a16:creationId xmlns:a16="http://schemas.microsoft.com/office/drawing/2014/main" id="{CF2223F8-05A1-4E69-A23B-A57F2A1FE3D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FD86132-8591-40D4-B276-5208E94C9E11}"/>
              </a:ext>
            </a:extLst>
          </p:cNvPr>
          <p:cNvSpPr>
            <a:spLocks noGrp="1"/>
          </p:cNvSpPr>
          <p:nvPr>
            <p:ph type="sldNum" sz="quarter" idx="12"/>
          </p:nvPr>
        </p:nvSpPr>
        <p:spPr/>
        <p:txBody>
          <a:bodyPr/>
          <a:lstStyle/>
          <a:p>
            <a:fld id="{3C1A2E69-CA9B-419E-9BC9-4FDDB39A2AB9}" type="slidenum">
              <a:rPr lang="en-GB" smtClean="0"/>
              <a:t>‹#›</a:t>
            </a:fld>
            <a:endParaRPr lang="en-GB"/>
          </a:p>
        </p:txBody>
      </p:sp>
    </p:spTree>
    <p:extLst>
      <p:ext uri="{BB962C8B-B14F-4D97-AF65-F5344CB8AC3E}">
        <p14:creationId xmlns:p14="http://schemas.microsoft.com/office/powerpoint/2010/main" val="4639013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B5726-83F3-479B-AAF5-2CBF50635BA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B92A974-21DB-48F6-923B-4F8D76113E7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916AA9F-02B9-413F-A337-AB9177437A2A}"/>
              </a:ext>
            </a:extLst>
          </p:cNvPr>
          <p:cNvSpPr>
            <a:spLocks noGrp="1"/>
          </p:cNvSpPr>
          <p:nvPr>
            <p:ph type="dt" sz="half" idx="10"/>
          </p:nvPr>
        </p:nvSpPr>
        <p:spPr/>
        <p:txBody>
          <a:bodyPr/>
          <a:lstStyle/>
          <a:p>
            <a:fld id="{DC36B251-2DB8-415F-9832-F0A0238A43CE}" type="datetimeFigureOut">
              <a:rPr lang="en-GB" smtClean="0"/>
              <a:t>22/02/2021</a:t>
            </a:fld>
            <a:endParaRPr lang="en-GB"/>
          </a:p>
        </p:txBody>
      </p:sp>
      <p:sp>
        <p:nvSpPr>
          <p:cNvPr id="5" name="Footer Placeholder 4">
            <a:extLst>
              <a:ext uri="{FF2B5EF4-FFF2-40B4-BE49-F238E27FC236}">
                <a16:creationId xmlns:a16="http://schemas.microsoft.com/office/drawing/2014/main" id="{F1B732FA-0DBE-4279-A71E-347B713C29B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6A1018B-3153-4292-8920-DF40B3490A35}"/>
              </a:ext>
            </a:extLst>
          </p:cNvPr>
          <p:cNvSpPr>
            <a:spLocks noGrp="1"/>
          </p:cNvSpPr>
          <p:nvPr>
            <p:ph type="sldNum" sz="quarter" idx="12"/>
          </p:nvPr>
        </p:nvSpPr>
        <p:spPr/>
        <p:txBody>
          <a:bodyPr/>
          <a:lstStyle/>
          <a:p>
            <a:fld id="{3C1A2E69-CA9B-419E-9BC9-4FDDB39A2AB9}" type="slidenum">
              <a:rPr lang="en-GB" smtClean="0"/>
              <a:t>‹#›</a:t>
            </a:fld>
            <a:endParaRPr lang="en-GB"/>
          </a:p>
        </p:txBody>
      </p:sp>
    </p:spTree>
    <p:extLst>
      <p:ext uri="{BB962C8B-B14F-4D97-AF65-F5344CB8AC3E}">
        <p14:creationId xmlns:p14="http://schemas.microsoft.com/office/powerpoint/2010/main" val="27049538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029B40-61A4-4AFB-A441-7FCCA5813F9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FEB39DD-81FB-42E9-9AF2-A4B801D115F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920CEA4-C54D-43A1-84B1-F0329E79FA8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0294DC3-9A7C-416D-88DD-1D2381FFFDE7}"/>
              </a:ext>
            </a:extLst>
          </p:cNvPr>
          <p:cNvSpPr>
            <a:spLocks noGrp="1"/>
          </p:cNvSpPr>
          <p:nvPr>
            <p:ph type="dt" sz="half" idx="10"/>
          </p:nvPr>
        </p:nvSpPr>
        <p:spPr/>
        <p:txBody>
          <a:bodyPr/>
          <a:lstStyle/>
          <a:p>
            <a:fld id="{DC36B251-2DB8-415F-9832-F0A0238A43CE}" type="datetimeFigureOut">
              <a:rPr lang="en-GB" smtClean="0"/>
              <a:t>22/02/2021</a:t>
            </a:fld>
            <a:endParaRPr lang="en-GB"/>
          </a:p>
        </p:txBody>
      </p:sp>
      <p:sp>
        <p:nvSpPr>
          <p:cNvPr id="6" name="Footer Placeholder 5">
            <a:extLst>
              <a:ext uri="{FF2B5EF4-FFF2-40B4-BE49-F238E27FC236}">
                <a16:creationId xmlns:a16="http://schemas.microsoft.com/office/drawing/2014/main" id="{C192208C-55FC-4617-8CD2-F6F4FB8F1AB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F90D23B-3FB4-44F4-B754-FD16CC8C14BE}"/>
              </a:ext>
            </a:extLst>
          </p:cNvPr>
          <p:cNvSpPr>
            <a:spLocks noGrp="1"/>
          </p:cNvSpPr>
          <p:nvPr>
            <p:ph type="sldNum" sz="quarter" idx="12"/>
          </p:nvPr>
        </p:nvSpPr>
        <p:spPr/>
        <p:txBody>
          <a:bodyPr/>
          <a:lstStyle/>
          <a:p>
            <a:fld id="{3C1A2E69-CA9B-419E-9BC9-4FDDB39A2AB9}" type="slidenum">
              <a:rPr lang="en-GB" smtClean="0"/>
              <a:t>‹#›</a:t>
            </a:fld>
            <a:endParaRPr lang="en-GB"/>
          </a:p>
        </p:txBody>
      </p:sp>
    </p:spTree>
    <p:extLst>
      <p:ext uri="{BB962C8B-B14F-4D97-AF65-F5344CB8AC3E}">
        <p14:creationId xmlns:p14="http://schemas.microsoft.com/office/powerpoint/2010/main" val="24611101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C83464-A55D-474B-9F26-388D833DF2E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55A76DA-A1F8-4CD0-8BF4-C026A05D311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C094B4F-7CF1-404E-85C2-865DBA441B3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7C10FB1-C518-4B61-8CF2-5648798FEDA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72C5991-EB6F-4CDE-84AC-B8FC6E92BDA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51EEAE0-355F-4BA6-A566-FE813AB38D5A}"/>
              </a:ext>
            </a:extLst>
          </p:cNvPr>
          <p:cNvSpPr>
            <a:spLocks noGrp="1"/>
          </p:cNvSpPr>
          <p:nvPr>
            <p:ph type="dt" sz="half" idx="10"/>
          </p:nvPr>
        </p:nvSpPr>
        <p:spPr/>
        <p:txBody>
          <a:bodyPr/>
          <a:lstStyle/>
          <a:p>
            <a:fld id="{DC36B251-2DB8-415F-9832-F0A0238A43CE}" type="datetimeFigureOut">
              <a:rPr lang="en-GB" smtClean="0"/>
              <a:t>22/02/2021</a:t>
            </a:fld>
            <a:endParaRPr lang="en-GB"/>
          </a:p>
        </p:txBody>
      </p:sp>
      <p:sp>
        <p:nvSpPr>
          <p:cNvPr id="8" name="Footer Placeholder 7">
            <a:extLst>
              <a:ext uri="{FF2B5EF4-FFF2-40B4-BE49-F238E27FC236}">
                <a16:creationId xmlns:a16="http://schemas.microsoft.com/office/drawing/2014/main" id="{97AC697A-D3EC-4B65-9E97-5C3032245D3E}"/>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B70230BA-235D-4D2D-9C1F-FCAA6DE6EEF1}"/>
              </a:ext>
            </a:extLst>
          </p:cNvPr>
          <p:cNvSpPr>
            <a:spLocks noGrp="1"/>
          </p:cNvSpPr>
          <p:nvPr>
            <p:ph type="sldNum" sz="quarter" idx="12"/>
          </p:nvPr>
        </p:nvSpPr>
        <p:spPr/>
        <p:txBody>
          <a:bodyPr/>
          <a:lstStyle/>
          <a:p>
            <a:fld id="{3C1A2E69-CA9B-419E-9BC9-4FDDB39A2AB9}" type="slidenum">
              <a:rPr lang="en-GB" smtClean="0"/>
              <a:t>‹#›</a:t>
            </a:fld>
            <a:endParaRPr lang="en-GB"/>
          </a:p>
        </p:txBody>
      </p:sp>
    </p:spTree>
    <p:extLst>
      <p:ext uri="{BB962C8B-B14F-4D97-AF65-F5344CB8AC3E}">
        <p14:creationId xmlns:p14="http://schemas.microsoft.com/office/powerpoint/2010/main" val="36169300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EA019E-1F7C-4E36-9A0D-155055D9D037}"/>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69301D4-9E51-406B-9E4D-4BC7D2E55DC7}"/>
              </a:ext>
            </a:extLst>
          </p:cNvPr>
          <p:cNvSpPr>
            <a:spLocks noGrp="1"/>
          </p:cNvSpPr>
          <p:nvPr>
            <p:ph type="dt" sz="half" idx="10"/>
          </p:nvPr>
        </p:nvSpPr>
        <p:spPr/>
        <p:txBody>
          <a:bodyPr/>
          <a:lstStyle/>
          <a:p>
            <a:fld id="{DC36B251-2DB8-415F-9832-F0A0238A43CE}" type="datetimeFigureOut">
              <a:rPr lang="en-GB" smtClean="0"/>
              <a:t>22/02/2021</a:t>
            </a:fld>
            <a:endParaRPr lang="en-GB"/>
          </a:p>
        </p:txBody>
      </p:sp>
      <p:sp>
        <p:nvSpPr>
          <p:cNvPr id="4" name="Footer Placeholder 3">
            <a:extLst>
              <a:ext uri="{FF2B5EF4-FFF2-40B4-BE49-F238E27FC236}">
                <a16:creationId xmlns:a16="http://schemas.microsoft.com/office/drawing/2014/main" id="{45080935-3918-4A88-B20E-38B5CC2E5229}"/>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4DED976-F957-44A4-B75C-31072348AE0E}"/>
              </a:ext>
            </a:extLst>
          </p:cNvPr>
          <p:cNvSpPr>
            <a:spLocks noGrp="1"/>
          </p:cNvSpPr>
          <p:nvPr>
            <p:ph type="sldNum" sz="quarter" idx="12"/>
          </p:nvPr>
        </p:nvSpPr>
        <p:spPr/>
        <p:txBody>
          <a:bodyPr/>
          <a:lstStyle/>
          <a:p>
            <a:fld id="{3C1A2E69-CA9B-419E-9BC9-4FDDB39A2AB9}" type="slidenum">
              <a:rPr lang="en-GB" smtClean="0"/>
              <a:t>‹#›</a:t>
            </a:fld>
            <a:endParaRPr lang="en-GB"/>
          </a:p>
        </p:txBody>
      </p:sp>
    </p:spTree>
    <p:extLst>
      <p:ext uri="{BB962C8B-B14F-4D97-AF65-F5344CB8AC3E}">
        <p14:creationId xmlns:p14="http://schemas.microsoft.com/office/powerpoint/2010/main" val="19670025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5840F3E-99EF-4E8A-8639-A0859A590FB5}"/>
              </a:ext>
            </a:extLst>
          </p:cNvPr>
          <p:cNvSpPr>
            <a:spLocks noGrp="1"/>
          </p:cNvSpPr>
          <p:nvPr>
            <p:ph type="dt" sz="half" idx="10"/>
          </p:nvPr>
        </p:nvSpPr>
        <p:spPr/>
        <p:txBody>
          <a:bodyPr/>
          <a:lstStyle/>
          <a:p>
            <a:fld id="{DC36B251-2DB8-415F-9832-F0A0238A43CE}" type="datetimeFigureOut">
              <a:rPr lang="en-GB" smtClean="0"/>
              <a:t>22/02/2021</a:t>
            </a:fld>
            <a:endParaRPr lang="en-GB"/>
          </a:p>
        </p:txBody>
      </p:sp>
      <p:sp>
        <p:nvSpPr>
          <p:cNvPr id="3" name="Footer Placeholder 2">
            <a:extLst>
              <a:ext uri="{FF2B5EF4-FFF2-40B4-BE49-F238E27FC236}">
                <a16:creationId xmlns:a16="http://schemas.microsoft.com/office/drawing/2014/main" id="{F9DF4A6E-74A3-465B-825E-C1A2CD63CAD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E030A50-0CD3-4310-B044-97D09E75467B}"/>
              </a:ext>
            </a:extLst>
          </p:cNvPr>
          <p:cNvSpPr>
            <a:spLocks noGrp="1"/>
          </p:cNvSpPr>
          <p:nvPr>
            <p:ph type="sldNum" sz="quarter" idx="12"/>
          </p:nvPr>
        </p:nvSpPr>
        <p:spPr/>
        <p:txBody>
          <a:bodyPr/>
          <a:lstStyle/>
          <a:p>
            <a:fld id="{3C1A2E69-CA9B-419E-9BC9-4FDDB39A2AB9}" type="slidenum">
              <a:rPr lang="en-GB" smtClean="0"/>
              <a:t>‹#›</a:t>
            </a:fld>
            <a:endParaRPr lang="en-GB"/>
          </a:p>
        </p:txBody>
      </p:sp>
    </p:spTree>
    <p:extLst>
      <p:ext uri="{BB962C8B-B14F-4D97-AF65-F5344CB8AC3E}">
        <p14:creationId xmlns:p14="http://schemas.microsoft.com/office/powerpoint/2010/main" val="15624933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F05E3-FA6B-48F5-A0EA-618E57C64F5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94B6CD5-BC58-4E71-990C-1E1196A343F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DE14066-B06A-409E-BC88-9B71550B518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4B3F4F8-DA82-45A9-98E2-DF33AF11612D}"/>
              </a:ext>
            </a:extLst>
          </p:cNvPr>
          <p:cNvSpPr>
            <a:spLocks noGrp="1"/>
          </p:cNvSpPr>
          <p:nvPr>
            <p:ph type="dt" sz="half" idx="10"/>
          </p:nvPr>
        </p:nvSpPr>
        <p:spPr/>
        <p:txBody>
          <a:bodyPr/>
          <a:lstStyle/>
          <a:p>
            <a:fld id="{DC36B251-2DB8-415F-9832-F0A0238A43CE}" type="datetimeFigureOut">
              <a:rPr lang="en-GB" smtClean="0"/>
              <a:t>22/02/2021</a:t>
            </a:fld>
            <a:endParaRPr lang="en-GB"/>
          </a:p>
        </p:txBody>
      </p:sp>
      <p:sp>
        <p:nvSpPr>
          <p:cNvPr id="6" name="Footer Placeholder 5">
            <a:extLst>
              <a:ext uri="{FF2B5EF4-FFF2-40B4-BE49-F238E27FC236}">
                <a16:creationId xmlns:a16="http://schemas.microsoft.com/office/drawing/2014/main" id="{5041F820-B8E8-4DB2-A1D5-15CD9D7CEE7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982E4E2-24EE-4130-AC82-1F6ACC79E650}"/>
              </a:ext>
            </a:extLst>
          </p:cNvPr>
          <p:cNvSpPr>
            <a:spLocks noGrp="1"/>
          </p:cNvSpPr>
          <p:nvPr>
            <p:ph type="sldNum" sz="quarter" idx="12"/>
          </p:nvPr>
        </p:nvSpPr>
        <p:spPr/>
        <p:txBody>
          <a:bodyPr/>
          <a:lstStyle/>
          <a:p>
            <a:fld id="{3C1A2E69-CA9B-419E-9BC9-4FDDB39A2AB9}" type="slidenum">
              <a:rPr lang="en-GB" smtClean="0"/>
              <a:t>‹#›</a:t>
            </a:fld>
            <a:endParaRPr lang="en-GB"/>
          </a:p>
        </p:txBody>
      </p:sp>
    </p:spTree>
    <p:extLst>
      <p:ext uri="{BB962C8B-B14F-4D97-AF65-F5344CB8AC3E}">
        <p14:creationId xmlns:p14="http://schemas.microsoft.com/office/powerpoint/2010/main" val="16057279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4BB1F0-D9CB-4170-8B38-904953FC5A2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A9D63AEE-A885-4508-8011-01FFDC7CE3F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3063BA4-A5D5-425B-8FFF-4E5EB943E4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7218043-FDDE-4DD3-B102-1E2130B8041F}"/>
              </a:ext>
            </a:extLst>
          </p:cNvPr>
          <p:cNvSpPr>
            <a:spLocks noGrp="1"/>
          </p:cNvSpPr>
          <p:nvPr>
            <p:ph type="dt" sz="half" idx="10"/>
          </p:nvPr>
        </p:nvSpPr>
        <p:spPr/>
        <p:txBody>
          <a:bodyPr/>
          <a:lstStyle/>
          <a:p>
            <a:fld id="{DC36B251-2DB8-415F-9832-F0A0238A43CE}" type="datetimeFigureOut">
              <a:rPr lang="en-GB" smtClean="0"/>
              <a:t>22/02/2021</a:t>
            </a:fld>
            <a:endParaRPr lang="en-GB"/>
          </a:p>
        </p:txBody>
      </p:sp>
      <p:sp>
        <p:nvSpPr>
          <p:cNvPr id="6" name="Footer Placeholder 5">
            <a:extLst>
              <a:ext uri="{FF2B5EF4-FFF2-40B4-BE49-F238E27FC236}">
                <a16:creationId xmlns:a16="http://schemas.microsoft.com/office/drawing/2014/main" id="{1EA10B51-AD7B-4EBE-8757-AE5CC7BEC0F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C38F25F-5681-4F3E-B170-3364C9137A10}"/>
              </a:ext>
            </a:extLst>
          </p:cNvPr>
          <p:cNvSpPr>
            <a:spLocks noGrp="1"/>
          </p:cNvSpPr>
          <p:nvPr>
            <p:ph type="sldNum" sz="quarter" idx="12"/>
          </p:nvPr>
        </p:nvSpPr>
        <p:spPr/>
        <p:txBody>
          <a:bodyPr/>
          <a:lstStyle/>
          <a:p>
            <a:fld id="{3C1A2E69-CA9B-419E-9BC9-4FDDB39A2AB9}" type="slidenum">
              <a:rPr lang="en-GB" smtClean="0"/>
              <a:t>‹#›</a:t>
            </a:fld>
            <a:endParaRPr lang="en-GB"/>
          </a:p>
        </p:txBody>
      </p:sp>
    </p:spTree>
    <p:extLst>
      <p:ext uri="{BB962C8B-B14F-4D97-AF65-F5344CB8AC3E}">
        <p14:creationId xmlns:p14="http://schemas.microsoft.com/office/powerpoint/2010/main" val="19855326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4CB484C-7A56-4277-8A2E-643F72BDE58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2A6D38D-5719-4215-84C8-93902E86DDD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D731DC9-AB2E-4226-A3F4-9B136827128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36B251-2DB8-415F-9832-F0A0238A43CE}" type="datetimeFigureOut">
              <a:rPr lang="en-GB" smtClean="0"/>
              <a:t>22/02/2021</a:t>
            </a:fld>
            <a:endParaRPr lang="en-GB"/>
          </a:p>
        </p:txBody>
      </p:sp>
      <p:sp>
        <p:nvSpPr>
          <p:cNvPr id="5" name="Footer Placeholder 4">
            <a:extLst>
              <a:ext uri="{FF2B5EF4-FFF2-40B4-BE49-F238E27FC236}">
                <a16:creationId xmlns:a16="http://schemas.microsoft.com/office/drawing/2014/main" id="{30BCD9FB-B2F2-44DB-BD87-EEA85845E48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225CBB2A-5B2A-4365-B999-ECD900DFDCC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1A2E69-CA9B-419E-9BC9-4FDDB39A2AB9}" type="slidenum">
              <a:rPr lang="en-GB" smtClean="0"/>
              <a:t>‹#›</a:t>
            </a:fld>
            <a:endParaRPr lang="en-GB"/>
          </a:p>
        </p:txBody>
      </p:sp>
    </p:spTree>
    <p:extLst>
      <p:ext uri="{BB962C8B-B14F-4D97-AF65-F5344CB8AC3E}">
        <p14:creationId xmlns:p14="http://schemas.microsoft.com/office/powerpoint/2010/main" val="24576084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6.pn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2.xml"/><Relationship Id="rId1" Type="http://schemas.openxmlformats.org/officeDocument/2006/relationships/video" Target="https://www.youtube.com/embed/qqva-bcEnHA?feature=oembed" TargetMode="Externa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6.png"/><Relationship Id="rId5" Type="http://schemas.openxmlformats.org/officeDocument/2006/relationships/image" Target="../media/image13.jpeg"/><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8E354E-7D05-4DFC-BEEB-2EDA315978DC}"/>
              </a:ext>
            </a:extLst>
          </p:cNvPr>
          <p:cNvSpPr>
            <a:spLocks noGrp="1"/>
          </p:cNvSpPr>
          <p:nvPr>
            <p:ph type="ctrTitle"/>
          </p:nvPr>
        </p:nvSpPr>
        <p:spPr>
          <a:xfrm>
            <a:off x="1524000" y="2078886"/>
            <a:ext cx="9144000" cy="2387600"/>
          </a:xfrm>
        </p:spPr>
        <p:txBody>
          <a:bodyPr>
            <a:normAutofit/>
          </a:bodyPr>
          <a:lstStyle/>
          <a:p>
            <a:r>
              <a:rPr lang="en-GB" sz="7200" b="1" u="sng" dirty="0">
                <a:latin typeface="Modern Love Caps" panose="04070805081001020A01" pitchFamily="82" charset="0"/>
              </a:rPr>
              <a:t>Africa – Art</a:t>
            </a:r>
            <a:br>
              <a:rPr lang="en-GB" sz="7200" dirty="0">
                <a:latin typeface="Modern Love Caps" panose="04070805081001020A01" pitchFamily="82" charset="0"/>
              </a:rPr>
            </a:br>
            <a:r>
              <a:rPr lang="en-GB" sz="7200" dirty="0">
                <a:latin typeface="Modern Love Caps" panose="04070805081001020A01" pitchFamily="82" charset="0"/>
              </a:rPr>
              <a:t>Makonde Tree of Life</a:t>
            </a:r>
          </a:p>
        </p:txBody>
      </p:sp>
      <p:pic>
        <p:nvPicPr>
          <p:cNvPr id="5122" name="Picture 2" descr="Image result for african art">
            <a:extLst>
              <a:ext uri="{FF2B5EF4-FFF2-40B4-BE49-F238E27FC236}">
                <a16:creationId xmlns:a16="http://schemas.microsoft.com/office/drawing/2014/main" id="{D16E4279-B393-40D4-8D28-D91DEA6170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06890" y="4285754"/>
            <a:ext cx="2006221" cy="249937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Image result for african art">
            <a:extLst>
              <a:ext uri="{FF2B5EF4-FFF2-40B4-BE49-F238E27FC236}">
                <a16:creationId xmlns:a16="http://schemas.microsoft.com/office/drawing/2014/main" id="{BCB83D91-7ACE-4F62-852D-DFBFF450C0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006221" cy="4030516"/>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Image result for african art">
            <a:extLst>
              <a:ext uri="{FF2B5EF4-FFF2-40B4-BE49-F238E27FC236}">
                <a16:creationId xmlns:a16="http://schemas.microsoft.com/office/drawing/2014/main" id="{CE50DF19-EA50-46FE-AD9E-0EA569A8017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48294" y="0"/>
            <a:ext cx="2448647" cy="327546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picture containing text, tree, sunset, colorful&#10;&#10;Description automatically generated">
            <a:extLst>
              <a:ext uri="{FF2B5EF4-FFF2-40B4-BE49-F238E27FC236}">
                <a16:creationId xmlns:a16="http://schemas.microsoft.com/office/drawing/2014/main" id="{DEC6A0ED-949D-4EEF-BF44-038BB276B23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18244" y="4248827"/>
            <a:ext cx="3866866" cy="2573224"/>
          </a:xfrm>
          <a:prstGeom prst="rect">
            <a:avLst/>
          </a:prstGeom>
        </p:spPr>
      </p:pic>
    </p:spTree>
    <p:extLst>
      <p:ext uri="{BB962C8B-B14F-4D97-AF65-F5344CB8AC3E}">
        <p14:creationId xmlns:p14="http://schemas.microsoft.com/office/powerpoint/2010/main" val="31238251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0BE3940-DC98-47AA-BDEF-273FA2CA865F}"/>
              </a:ext>
            </a:extLst>
          </p:cNvPr>
          <p:cNvSpPr>
            <a:spLocks noGrp="1"/>
          </p:cNvSpPr>
          <p:nvPr>
            <p:ph idx="1"/>
          </p:nvPr>
        </p:nvSpPr>
        <p:spPr>
          <a:xfrm>
            <a:off x="169460" y="572868"/>
            <a:ext cx="7282218" cy="5712264"/>
          </a:xfrm>
        </p:spPr>
        <p:txBody>
          <a:bodyPr>
            <a:normAutofit fontScale="92500"/>
          </a:bodyPr>
          <a:lstStyle/>
          <a:p>
            <a:pPr marL="0" indent="0">
              <a:buNone/>
            </a:pPr>
            <a:r>
              <a:rPr lang="en-GB" sz="5400" u="sng" dirty="0">
                <a:latin typeface="The Hand Black" panose="03070902030502020204" pitchFamily="66" charset="0"/>
              </a:rPr>
              <a:t>Learning Intention</a:t>
            </a:r>
          </a:p>
          <a:p>
            <a:pPr marL="0" indent="0">
              <a:buNone/>
            </a:pPr>
            <a:r>
              <a:rPr lang="en-GB" sz="5400" dirty="0">
                <a:latin typeface="The Hand Black" panose="03070902030502020204" pitchFamily="66" charset="0"/>
              </a:rPr>
              <a:t>I can recreate a Makonde Tree of Life.</a:t>
            </a:r>
          </a:p>
          <a:p>
            <a:pPr marL="0" indent="0">
              <a:buNone/>
            </a:pPr>
            <a:endParaRPr lang="en-GB" sz="5400" dirty="0">
              <a:latin typeface="The Hand Black" panose="03070902030502020204" pitchFamily="66" charset="0"/>
            </a:endParaRPr>
          </a:p>
          <a:p>
            <a:pPr marL="0" indent="0">
              <a:buNone/>
            </a:pPr>
            <a:r>
              <a:rPr lang="en-GB" sz="5400" u="sng" dirty="0">
                <a:latin typeface="The Hand Black" panose="03070902030502020204" pitchFamily="66" charset="0"/>
              </a:rPr>
              <a:t>Success Criteria</a:t>
            </a:r>
          </a:p>
          <a:p>
            <a:pPr marL="0" indent="0">
              <a:buNone/>
            </a:pPr>
            <a:r>
              <a:rPr lang="en-GB" sz="5400" dirty="0">
                <a:latin typeface="The Hand Black" panose="03070902030502020204" pitchFamily="66" charset="0"/>
              </a:rPr>
              <a:t>Can I recall a fact about the Makonde art?</a:t>
            </a:r>
          </a:p>
          <a:p>
            <a:pPr marL="0" indent="0">
              <a:buNone/>
            </a:pPr>
            <a:r>
              <a:rPr lang="en-GB" sz="5400" dirty="0">
                <a:latin typeface="The Hand Black" panose="03070902030502020204" pitchFamily="66" charset="0"/>
              </a:rPr>
              <a:t>Can I create my own version of Makonde art?</a:t>
            </a:r>
          </a:p>
          <a:p>
            <a:pPr marL="0" indent="0">
              <a:buNone/>
            </a:pPr>
            <a:r>
              <a:rPr lang="en-GB" sz="5400" dirty="0">
                <a:latin typeface="The Hand Black" panose="03070902030502020204" pitchFamily="66" charset="0"/>
              </a:rPr>
              <a:t>Can I use sketching to make my creation?</a:t>
            </a:r>
          </a:p>
        </p:txBody>
      </p:sp>
      <p:pic>
        <p:nvPicPr>
          <p:cNvPr id="3074" name="Picture 2" descr="Image result for learning intention">
            <a:extLst>
              <a:ext uri="{FF2B5EF4-FFF2-40B4-BE49-F238E27FC236}">
                <a16:creationId xmlns:a16="http://schemas.microsoft.com/office/drawing/2014/main" id="{4FA7FCDF-21AB-42DF-8E8F-B1C5E4994F7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031" t="12895" r="9034"/>
          <a:stretch/>
        </p:blipFill>
        <p:spPr bwMode="auto">
          <a:xfrm rot="5400000">
            <a:off x="8000430" y="653388"/>
            <a:ext cx="3411943" cy="4971196"/>
          </a:xfrm>
          <a:prstGeom prst="rect">
            <a:avLst/>
          </a:prstGeom>
          <a:noFill/>
          <a:extLst>
            <a:ext uri="{909E8E84-426E-40DD-AFC4-6F175D3DCCD1}">
              <a14:hiddenFill xmlns:a14="http://schemas.microsoft.com/office/drawing/2010/main">
                <a:solidFill>
                  <a:srgbClr val="FFFFFF"/>
                </a:solidFill>
              </a14:hiddenFill>
            </a:ext>
          </a:extLst>
        </p:spPr>
      </p:pic>
      <p:pic>
        <p:nvPicPr>
          <p:cNvPr id="4" name="Audio 3">
            <a:hlinkClick r:id="" action="ppaction://media"/>
            <a:extLst>
              <a:ext uri="{FF2B5EF4-FFF2-40B4-BE49-F238E27FC236}">
                <a16:creationId xmlns:a16="http://schemas.microsoft.com/office/drawing/2014/main" id="{FDE55D87-35F8-4186-8B0B-733BF340DF3E}"/>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2329898991"/>
      </p:ext>
    </p:extLst>
  </p:cSld>
  <p:clrMapOvr>
    <a:masterClrMapping/>
  </p:clrMapOvr>
  <mc:AlternateContent xmlns:mc="http://schemas.openxmlformats.org/markup-compatibility/2006">
    <mc:Choice xmlns:p14="http://schemas.microsoft.com/office/powerpoint/2010/main" Requires="p14">
      <p:transition spd="slow" p14:dur="2000" advTm="76707"/>
    </mc:Choice>
    <mc:Fallback>
      <p:transition spd="slow" advTm="7670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86B376F-8664-4C09-9B8C-7B9B97A1DD57}"/>
              </a:ext>
            </a:extLst>
          </p:cNvPr>
          <p:cNvSpPr>
            <a:spLocks noGrp="1"/>
          </p:cNvSpPr>
          <p:nvPr>
            <p:ph idx="1"/>
          </p:nvPr>
        </p:nvSpPr>
        <p:spPr>
          <a:xfrm>
            <a:off x="6453809" y="975035"/>
            <a:ext cx="5738191" cy="4351338"/>
          </a:xfrm>
        </p:spPr>
        <p:txBody>
          <a:bodyPr>
            <a:normAutofit/>
          </a:bodyPr>
          <a:lstStyle/>
          <a:p>
            <a:pPr marL="0" indent="0">
              <a:buNone/>
            </a:pPr>
            <a:r>
              <a:rPr lang="en-GB" sz="6000" dirty="0">
                <a:latin typeface="The Hand Black" panose="03070902030502020204" pitchFamily="66" charset="0"/>
              </a:rPr>
              <a:t>Makonde art is a native art form of the Makonde people, an ethnic tribe residing in southeast Tanzania and northern Mozambique.</a:t>
            </a:r>
          </a:p>
        </p:txBody>
      </p:sp>
      <p:pic>
        <p:nvPicPr>
          <p:cNvPr id="5" name="Picture 4" descr="Map&#10;&#10;Description automatically generated">
            <a:extLst>
              <a:ext uri="{FF2B5EF4-FFF2-40B4-BE49-F238E27FC236}">
                <a16:creationId xmlns:a16="http://schemas.microsoft.com/office/drawing/2014/main" id="{07BCBD80-388E-44D8-9C6F-1926F5CF08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292215" cy="6858000"/>
          </a:xfrm>
          <a:prstGeom prst="rect">
            <a:avLst/>
          </a:prstGeom>
        </p:spPr>
      </p:pic>
      <p:sp>
        <p:nvSpPr>
          <p:cNvPr id="6" name="Arrow: Right 5">
            <a:extLst>
              <a:ext uri="{FF2B5EF4-FFF2-40B4-BE49-F238E27FC236}">
                <a16:creationId xmlns:a16="http://schemas.microsoft.com/office/drawing/2014/main" id="{27388D49-EFFD-48E5-BEAC-CFC424B8BAA9}"/>
              </a:ext>
            </a:extLst>
          </p:cNvPr>
          <p:cNvSpPr/>
          <p:nvPr/>
        </p:nvSpPr>
        <p:spPr>
          <a:xfrm rot="11372480">
            <a:off x="4678915" y="5003090"/>
            <a:ext cx="3226596" cy="140473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9906212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59500DC-66A5-4520-8949-4533B7A3EFF8}"/>
              </a:ext>
            </a:extLst>
          </p:cNvPr>
          <p:cNvSpPr>
            <a:spLocks noGrp="1"/>
          </p:cNvSpPr>
          <p:nvPr>
            <p:ph idx="1"/>
          </p:nvPr>
        </p:nvSpPr>
        <p:spPr>
          <a:xfrm>
            <a:off x="278296" y="399291"/>
            <a:ext cx="6096000" cy="6059418"/>
          </a:xfrm>
        </p:spPr>
        <p:txBody>
          <a:bodyPr>
            <a:normAutofit/>
          </a:bodyPr>
          <a:lstStyle/>
          <a:p>
            <a:pPr marL="0" indent="0">
              <a:buNone/>
            </a:pPr>
            <a:r>
              <a:rPr lang="en-GB" sz="5400" dirty="0">
                <a:latin typeface="The Hand Black" panose="03070902030502020204" pitchFamily="66" charset="0"/>
              </a:rPr>
              <a:t>While their ancient tradition of creating intricate carvings is believed to predate the 1700s, some of the methods and materials they used changed after the 1930s, when Makonde art became an important part of contemporary African art.</a:t>
            </a:r>
          </a:p>
        </p:txBody>
      </p:sp>
      <p:pic>
        <p:nvPicPr>
          <p:cNvPr id="4" name="Picture 3">
            <a:extLst>
              <a:ext uri="{FF2B5EF4-FFF2-40B4-BE49-F238E27FC236}">
                <a16:creationId xmlns:a16="http://schemas.microsoft.com/office/drawing/2014/main" id="{C23A8C61-3F91-40D0-A2EF-B3E989346979}"/>
              </a:ext>
            </a:extLst>
          </p:cNvPr>
          <p:cNvPicPr>
            <a:picLocks noChangeAspect="1"/>
          </p:cNvPicPr>
          <p:nvPr/>
        </p:nvPicPr>
        <p:blipFill>
          <a:blip r:embed="rId2"/>
          <a:stretch>
            <a:fillRect/>
          </a:stretch>
        </p:blipFill>
        <p:spPr>
          <a:xfrm>
            <a:off x="6914594" y="242548"/>
            <a:ext cx="4747521" cy="6372904"/>
          </a:xfrm>
          <a:prstGeom prst="rect">
            <a:avLst/>
          </a:prstGeom>
        </p:spPr>
      </p:pic>
    </p:spTree>
    <p:extLst>
      <p:ext uri="{BB962C8B-B14F-4D97-AF65-F5344CB8AC3E}">
        <p14:creationId xmlns:p14="http://schemas.microsoft.com/office/powerpoint/2010/main" val="13979706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78061F2-14EA-4CF4-8B19-A187716790DA}"/>
              </a:ext>
            </a:extLst>
          </p:cNvPr>
          <p:cNvSpPr>
            <a:spLocks noGrp="1"/>
          </p:cNvSpPr>
          <p:nvPr>
            <p:ph idx="1"/>
          </p:nvPr>
        </p:nvSpPr>
        <p:spPr>
          <a:xfrm>
            <a:off x="5330687" y="163774"/>
            <a:ext cx="6649279" cy="6657106"/>
          </a:xfrm>
        </p:spPr>
        <p:txBody>
          <a:bodyPr>
            <a:normAutofit/>
          </a:bodyPr>
          <a:lstStyle/>
          <a:p>
            <a:r>
              <a:rPr lang="en-GB" sz="5400" dirty="0">
                <a:latin typeface="The Hand Black" panose="03070902030502020204" pitchFamily="66" charset="0"/>
              </a:rPr>
              <a:t>One of the most famous types of Makonde sculptures is the 'Tree of Life' sculpture. </a:t>
            </a:r>
          </a:p>
          <a:p>
            <a:r>
              <a:rPr lang="en-GB" sz="5400" dirty="0">
                <a:latin typeface="The Hand Black" panose="03070902030502020204" pitchFamily="66" charset="0"/>
              </a:rPr>
              <a:t>Its origin dates back to the 1950’s. </a:t>
            </a:r>
          </a:p>
          <a:p>
            <a:r>
              <a:rPr lang="en-GB" sz="5400" dirty="0">
                <a:latin typeface="The Hand Black" panose="03070902030502020204" pitchFamily="66" charset="0"/>
              </a:rPr>
              <a:t>The early sculptures done in this style typically showed a winner of a wrestling match, carried shoulder high by a cluster of figures.</a:t>
            </a:r>
          </a:p>
        </p:txBody>
      </p:sp>
      <p:pic>
        <p:nvPicPr>
          <p:cNvPr id="6" name="Picture 5">
            <a:extLst>
              <a:ext uri="{FF2B5EF4-FFF2-40B4-BE49-F238E27FC236}">
                <a16:creationId xmlns:a16="http://schemas.microsoft.com/office/drawing/2014/main" id="{CC844BC1-C344-41D5-A230-53E9F9FE3A28}"/>
              </a:ext>
            </a:extLst>
          </p:cNvPr>
          <p:cNvPicPr>
            <a:picLocks noChangeAspect="1"/>
          </p:cNvPicPr>
          <p:nvPr/>
        </p:nvPicPr>
        <p:blipFill>
          <a:blip r:embed="rId2"/>
          <a:stretch>
            <a:fillRect/>
          </a:stretch>
        </p:blipFill>
        <p:spPr>
          <a:xfrm>
            <a:off x="212034" y="37118"/>
            <a:ext cx="4679852" cy="6783762"/>
          </a:xfrm>
          <a:prstGeom prst="rect">
            <a:avLst/>
          </a:prstGeom>
        </p:spPr>
      </p:pic>
    </p:spTree>
    <p:extLst>
      <p:ext uri="{BB962C8B-B14F-4D97-AF65-F5344CB8AC3E}">
        <p14:creationId xmlns:p14="http://schemas.microsoft.com/office/powerpoint/2010/main" val="11311520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531C6D3-F3A9-4329-977E-FB2AB4CA1D98}"/>
              </a:ext>
            </a:extLst>
          </p:cNvPr>
          <p:cNvSpPr>
            <a:spLocks noGrp="1"/>
          </p:cNvSpPr>
          <p:nvPr>
            <p:ph idx="1"/>
          </p:nvPr>
        </p:nvSpPr>
        <p:spPr>
          <a:xfrm>
            <a:off x="149087" y="248759"/>
            <a:ext cx="7099852" cy="6394173"/>
          </a:xfrm>
        </p:spPr>
        <p:txBody>
          <a:bodyPr>
            <a:normAutofit/>
          </a:bodyPr>
          <a:lstStyle/>
          <a:p>
            <a:r>
              <a:rPr lang="en-GB" sz="4800" dirty="0">
                <a:latin typeface="The Hand Black" panose="03070902030502020204" pitchFamily="66" charset="0"/>
              </a:rPr>
              <a:t>Today, the Tree of Life sculptures usually depict several interlocking human figures, as a symbol of unity and continuity. In some versions, a lady will be seen at the very top of the cluster of figures. </a:t>
            </a:r>
          </a:p>
          <a:p>
            <a:r>
              <a:rPr lang="en-GB" sz="4800" dirty="0">
                <a:latin typeface="The Hand Black" panose="03070902030502020204" pitchFamily="66" charset="0"/>
              </a:rPr>
              <a:t>The Tree of Life sculptures are also known as Dimoongo or Ujamaa sculptures. </a:t>
            </a:r>
          </a:p>
          <a:p>
            <a:r>
              <a:rPr lang="en-GB" sz="4800" dirty="0">
                <a:latin typeface="The Hand Black" panose="03070902030502020204" pitchFamily="66" charset="0"/>
              </a:rPr>
              <a:t>These sculptures from Tanzania make for a worthy collectible. </a:t>
            </a:r>
          </a:p>
        </p:txBody>
      </p:sp>
      <p:pic>
        <p:nvPicPr>
          <p:cNvPr id="5" name="Picture 4">
            <a:extLst>
              <a:ext uri="{FF2B5EF4-FFF2-40B4-BE49-F238E27FC236}">
                <a16:creationId xmlns:a16="http://schemas.microsoft.com/office/drawing/2014/main" id="{4925F5DD-65B3-4874-9874-D3ADF93136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11946" y="248759"/>
            <a:ext cx="4088651" cy="6142117"/>
          </a:xfrm>
          <a:prstGeom prst="rect">
            <a:avLst/>
          </a:prstGeom>
        </p:spPr>
      </p:pic>
    </p:spTree>
    <p:extLst>
      <p:ext uri="{BB962C8B-B14F-4D97-AF65-F5344CB8AC3E}">
        <p14:creationId xmlns:p14="http://schemas.microsoft.com/office/powerpoint/2010/main" val="12036959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418A8-0C53-4CB2-AC16-6AD98B400F2F}"/>
              </a:ext>
            </a:extLst>
          </p:cNvPr>
          <p:cNvSpPr>
            <a:spLocks noGrp="1"/>
          </p:cNvSpPr>
          <p:nvPr>
            <p:ph type="title"/>
          </p:nvPr>
        </p:nvSpPr>
        <p:spPr>
          <a:xfrm>
            <a:off x="838200" y="194859"/>
            <a:ext cx="10515600" cy="972356"/>
          </a:xfrm>
        </p:spPr>
        <p:txBody>
          <a:bodyPr/>
          <a:lstStyle/>
          <a:p>
            <a:pPr algn="ctr"/>
            <a:r>
              <a:rPr lang="en-GB" dirty="0">
                <a:latin typeface="Modern Love Caps" panose="04070805081001020A01" pitchFamily="82" charset="0"/>
              </a:rPr>
              <a:t>Watch this video to learn about sketching.</a:t>
            </a:r>
          </a:p>
        </p:txBody>
      </p:sp>
      <p:pic>
        <p:nvPicPr>
          <p:cNvPr id="4" name="Online Media 3" title="How to Sketch | Sketching Tips for Beginners | Art Journal Thursday Ep. 21">
            <a:hlinkClick r:id="" action="ppaction://media"/>
            <a:extLst>
              <a:ext uri="{FF2B5EF4-FFF2-40B4-BE49-F238E27FC236}">
                <a16:creationId xmlns:a16="http://schemas.microsoft.com/office/drawing/2014/main" id="{4AF6CC21-0166-40D4-A99E-2F94AF352430}"/>
              </a:ext>
            </a:extLst>
          </p:cNvPr>
          <p:cNvPicPr>
            <a:picLocks noGrp="1" noRot="1" noChangeAspect="1"/>
          </p:cNvPicPr>
          <p:nvPr>
            <p:ph idx="1"/>
            <a:videoFile r:link="rId1"/>
          </p:nvPr>
        </p:nvPicPr>
        <p:blipFill>
          <a:blip r:embed="rId3"/>
          <a:stretch>
            <a:fillRect/>
          </a:stretch>
        </p:blipFill>
        <p:spPr>
          <a:xfrm>
            <a:off x="961657" y="1055800"/>
            <a:ext cx="10268685" cy="5802200"/>
          </a:xfrm>
          <a:prstGeom prst="rect">
            <a:avLst/>
          </a:prstGeom>
        </p:spPr>
      </p:pic>
    </p:spTree>
    <p:extLst>
      <p:ext uri="{BB962C8B-B14F-4D97-AF65-F5344CB8AC3E}">
        <p14:creationId xmlns:p14="http://schemas.microsoft.com/office/powerpoint/2010/main" val="3916874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3F11EC-14E7-4A78-BE3D-41A835D8D8DF}"/>
              </a:ext>
            </a:extLst>
          </p:cNvPr>
          <p:cNvSpPr>
            <a:spLocks noGrp="1"/>
          </p:cNvSpPr>
          <p:nvPr>
            <p:ph type="title"/>
          </p:nvPr>
        </p:nvSpPr>
        <p:spPr>
          <a:xfrm>
            <a:off x="838199" y="532264"/>
            <a:ext cx="10515600" cy="1119116"/>
          </a:xfrm>
        </p:spPr>
        <p:txBody>
          <a:bodyPr>
            <a:normAutofit/>
          </a:bodyPr>
          <a:lstStyle/>
          <a:p>
            <a:pPr algn="ctr"/>
            <a:r>
              <a:rPr lang="en-GB" sz="5400" u="sng" dirty="0">
                <a:latin typeface="Modern Love Caps" panose="04070805081001020A01" pitchFamily="82" charset="0"/>
              </a:rPr>
              <a:t>Task</a:t>
            </a:r>
          </a:p>
        </p:txBody>
      </p:sp>
      <p:sp>
        <p:nvSpPr>
          <p:cNvPr id="3" name="Content Placeholder 2">
            <a:extLst>
              <a:ext uri="{FF2B5EF4-FFF2-40B4-BE49-F238E27FC236}">
                <a16:creationId xmlns:a16="http://schemas.microsoft.com/office/drawing/2014/main" id="{8BB7D418-B493-4937-A381-B9BD35140904}"/>
              </a:ext>
            </a:extLst>
          </p:cNvPr>
          <p:cNvSpPr>
            <a:spLocks noGrp="1"/>
          </p:cNvSpPr>
          <p:nvPr>
            <p:ph idx="1"/>
          </p:nvPr>
        </p:nvSpPr>
        <p:spPr>
          <a:xfrm>
            <a:off x="271248" y="1847684"/>
            <a:ext cx="11649501" cy="4976195"/>
          </a:xfrm>
        </p:spPr>
        <p:txBody>
          <a:bodyPr>
            <a:normAutofit/>
          </a:bodyPr>
          <a:lstStyle/>
          <a:p>
            <a:pPr marL="0" indent="0" algn="ctr">
              <a:buNone/>
            </a:pPr>
            <a:r>
              <a:rPr lang="en-GB" sz="4700" dirty="0">
                <a:latin typeface="The Hand Black" panose="03070902030502020204" pitchFamily="66" charset="0"/>
              </a:rPr>
              <a:t>I would like you to sketch your own version of the Tree of Life.</a:t>
            </a:r>
          </a:p>
          <a:p>
            <a:pPr marL="0" indent="0">
              <a:buNone/>
            </a:pPr>
            <a:endParaRPr lang="en-GB" sz="4700" dirty="0">
              <a:latin typeface="The Hand Black" panose="03070902030502020204" pitchFamily="66" charset="0"/>
            </a:endParaRPr>
          </a:p>
          <a:p>
            <a:pPr marL="0" indent="0">
              <a:buNone/>
            </a:pPr>
            <a:r>
              <a:rPr lang="en-GB" sz="4700" u="sng" dirty="0">
                <a:latin typeface="The Hand Black" panose="03070902030502020204" pitchFamily="66" charset="0"/>
              </a:rPr>
              <a:t>Think:</a:t>
            </a:r>
          </a:p>
          <a:p>
            <a:pPr marL="0" indent="0">
              <a:buNone/>
            </a:pPr>
            <a:r>
              <a:rPr lang="en-GB" sz="4700" dirty="0">
                <a:latin typeface="The Hand Black" panose="03070902030502020204" pitchFamily="66" charset="0"/>
              </a:rPr>
              <a:t>Are you going to make it more of a original or a more modern version?</a:t>
            </a:r>
          </a:p>
          <a:p>
            <a:pPr marL="0" indent="0">
              <a:buNone/>
            </a:pPr>
            <a:r>
              <a:rPr lang="en-GB" sz="4700" dirty="0">
                <a:latin typeface="The Hand Black" panose="03070902030502020204" pitchFamily="66" charset="0"/>
              </a:rPr>
              <a:t>Are you going to plan your placement of figures?</a:t>
            </a:r>
          </a:p>
          <a:p>
            <a:pPr marL="0" indent="0">
              <a:buNone/>
            </a:pPr>
            <a:r>
              <a:rPr lang="en-GB" sz="4700" dirty="0">
                <a:latin typeface="The Hand Black" panose="03070902030502020204" pitchFamily="66" charset="0"/>
              </a:rPr>
              <a:t>Are you going to take care and sketch your design?</a:t>
            </a:r>
          </a:p>
        </p:txBody>
      </p:sp>
      <p:pic>
        <p:nvPicPr>
          <p:cNvPr id="4098" name="Picture 2" descr="Image result for pencil">
            <a:extLst>
              <a:ext uri="{FF2B5EF4-FFF2-40B4-BE49-F238E27FC236}">
                <a16:creationId xmlns:a16="http://schemas.microsoft.com/office/drawing/2014/main" id="{64A1C6A3-AD84-48FB-90A7-6F10394D56B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33478" b="34837"/>
          <a:stretch/>
        </p:blipFill>
        <p:spPr bwMode="auto">
          <a:xfrm>
            <a:off x="0" y="664536"/>
            <a:ext cx="4341692" cy="723331"/>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Image result for sketchpad">
            <a:extLst>
              <a:ext uri="{FF2B5EF4-FFF2-40B4-BE49-F238E27FC236}">
                <a16:creationId xmlns:a16="http://schemas.microsoft.com/office/drawing/2014/main" id="{327E4BE3-E186-4567-807C-0E9EA0B4521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03245" y="133184"/>
            <a:ext cx="2581275" cy="1714500"/>
          </a:xfrm>
          <a:prstGeom prst="rect">
            <a:avLst/>
          </a:prstGeom>
          <a:noFill/>
          <a:extLst>
            <a:ext uri="{909E8E84-426E-40DD-AFC4-6F175D3DCCD1}">
              <a14:hiddenFill xmlns:a14="http://schemas.microsoft.com/office/drawing/2010/main">
                <a:solidFill>
                  <a:srgbClr val="FFFFFF"/>
                </a:solidFill>
              </a14:hiddenFill>
            </a:ext>
          </a:extLst>
        </p:spPr>
      </p:pic>
      <p:pic>
        <p:nvPicPr>
          <p:cNvPr id="6" name="Audio 5">
            <a:hlinkClick r:id="" action="ppaction://media"/>
            <a:extLst>
              <a:ext uri="{FF2B5EF4-FFF2-40B4-BE49-F238E27FC236}">
                <a16:creationId xmlns:a16="http://schemas.microsoft.com/office/drawing/2014/main" id="{EE46E9C4-7DD3-4142-B6F6-B5EA72B51422}"/>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1495076619"/>
      </p:ext>
    </p:extLst>
  </p:cSld>
  <p:clrMapOvr>
    <a:masterClrMapping/>
  </p:clrMapOvr>
  <mc:AlternateContent xmlns:mc="http://schemas.openxmlformats.org/markup-compatibility/2006">
    <mc:Choice xmlns:p14="http://schemas.microsoft.com/office/powerpoint/2010/main" Requires="p14">
      <p:transition spd="slow" p14:dur="2000" advTm="104920"/>
    </mc:Choice>
    <mc:Fallback>
      <p:transition spd="slow" advTm="10492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90</TotalTime>
  <Words>291</Words>
  <Application>Microsoft Office PowerPoint</Application>
  <PresentationFormat>Widescreen</PresentationFormat>
  <Paragraphs>24</Paragraphs>
  <Slides>8</Slides>
  <Notes>0</Notes>
  <HiddenSlides>0</HiddenSlides>
  <MMClips>3</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Calibri</vt:lpstr>
      <vt:lpstr>Calibri Light</vt:lpstr>
      <vt:lpstr>Modern Love Caps</vt:lpstr>
      <vt:lpstr>The Hand Black</vt:lpstr>
      <vt:lpstr>Office Theme</vt:lpstr>
      <vt:lpstr>Africa – Art Makonde Tree of Life</vt:lpstr>
      <vt:lpstr>PowerPoint Presentation</vt:lpstr>
      <vt:lpstr>PowerPoint Presentation</vt:lpstr>
      <vt:lpstr>PowerPoint Presentation</vt:lpstr>
      <vt:lpstr>PowerPoint Presentation</vt:lpstr>
      <vt:lpstr>PowerPoint Presentation</vt:lpstr>
      <vt:lpstr>Watch this video to learn about sketching.</vt:lpstr>
      <vt:lpstr>Task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Makonde – Tree of Life</dc:title>
  <dc:creator>Rachel Petrie</dc:creator>
  <cp:lastModifiedBy>Rachel Petrie</cp:lastModifiedBy>
  <cp:revision>8</cp:revision>
  <dcterms:created xsi:type="dcterms:W3CDTF">2021-02-22T10:09:14Z</dcterms:created>
  <dcterms:modified xsi:type="dcterms:W3CDTF">2021-02-22T11:39:22Z</dcterms:modified>
</cp:coreProperties>
</file>