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3"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18F5"/>
    <a:srgbClr val="934BC9"/>
    <a:srgbClr val="D3D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2F7C-2141-4F49-98A7-479C45ECF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D61E123-0B27-48B0-891B-28664C729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88AE72-00E5-4112-9A09-2AC157A847AA}"/>
              </a:ext>
            </a:extLst>
          </p:cNvPr>
          <p:cNvSpPr>
            <a:spLocks noGrp="1"/>
          </p:cNvSpPr>
          <p:nvPr>
            <p:ph type="dt" sz="half" idx="10"/>
          </p:nvPr>
        </p:nvSpPr>
        <p:spPr/>
        <p:txBody>
          <a:bodyPr/>
          <a:lstStyle/>
          <a:p>
            <a:fld id="{6FD686C7-D41C-446B-90C0-8B2047F0B84B}" type="datetimeFigureOut">
              <a:rPr lang="en-GB" smtClean="0"/>
              <a:t>22/02/2021</a:t>
            </a:fld>
            <a:endParaRPr lang="en-GB"/>
          </a:p>
        </p:txBody>
      </p:sp>
      <p:sp>
        <p:nvSpPr>
          <p:cNvPr id="5" name="Footer Placeholder 4">
            <a:extLst>
              <a:ext uri="{FF2B5EF4-FFF2-40B4-BE49-F238E27FC236}">
                <a16:creationId xmlns:a16="http://schemas.microsoft.com/office/drawing/2014/main" id="{A122E3EB-89C0-4996-8016-7C891B2913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BEF735-11F8-4B0C-ABAB-7F984500E7A7}"/>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790132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573C-7164-40BF-B942-FE33E5B5F4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9CBF23-AB6D-4814-AF1D-361100489C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AA6271-6C4E-4D22-8F1B-374588C4BE26}"/>
              </a:ext>
            </a:extLst>
          </p:cNvPr>
          <p:cNvSpPr>
            <a:spLocks noGrp="1"/>
          </p:cNvSpPr>
          <p:nvPr>
            <p:ph type="dt" sz="half" idx="10"/>
          </p:nvPr>
        </p:nvSpPr>
        <p:spPr/>
        <p:txBody>
          <a:bodyPr/>
          <a:lstStyle/>
          <a:p>
            <a:fld id="{6FD686C7-D41C-446B-90C0-8B2047F0B84B}" type="datetimeFigureOut">
              <a:rPr lang="en-GB" smtClean="0"/>
              <a:t>22/02/2021</a:t>
            </a:fld>
            <a:endParaRPr lang="en-GB"/>
          </a:p>
        </p:txBody>
      </p:sp>
      <p:sp>
        <p:nvSpPr>
          <p:cNvPr id="5" name="Footer Placeholder 4">
            <a:extLst>
              <a:ext uri="{FF2B5EF4-FFF2-40B4-BE49-F238E27FC236}">
                <a16:creationId xmlns:a16="http://schemas.microsoft.com/office/drawing/2014/main" id="{654BB6C9-1BA4-42A1-98FB-BFBC32D38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359DE6-3CD2-4CDE-9198-DD1CD3F62346}"/>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715774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8D732A-A05B-41E1-8FA1-8CCEE076E5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5861A-022E-4B49-8BBA-6672A8CD56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973713-13EE-4313-B89E-85F7C2F53D54}"/>
              </a:ext>
            </a:extLst>
          </p:cNvPr>
          <p:cNvSpPr>
            <a:spLocks noGrp="1"/>
          </p:cNvSpPr>
          <p:nvPr>
            <p:ph type="dt" sz="half" idx="10"/>
          </p:nvPr>
        </p:nvSpPr>
        <p:spPr/>
        <p:txBody>
          <a:bodyPr/>
          <a:lstStyle/>
          <a:p>
            <a:fld id="{6FD686C7-D41C-446B-90C0-8B2047F0B84B}" type="datetimeFigureOut">
              <a:rPr lang="en-GB" smtClean="0"/>
              <a:t>22/02/2021</a:t>
            </a:fld>
            <a:endParaRPr lang="en-GB"/>
          </a:p>
        </p:txBody>
      </p:sp>
      <p:sp>
        <p:nvSpPr>
          <p:cNvPr id="5" name="Footer Placeholder 4">
            <a:extLst>
              <a:ext uri="{FF2B5EF4-FFF2-40B4-BE49-F238E27FC236}">
                <a16:creationId xmlns:a16="http://schemas.microsoft.com/office/drawing/2014/main" id="{862D325D-A19B-444A-9B83-91C737E7FE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3E48C4-16FE-4144-8C0C-FC0E79663764}"/>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13113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0F4F-EDDA-4335-BD50-7DBDA198B4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772C3C-5B76-4C19-8D2C-A2CA7AAC94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E3F9FA-BEB0-447A-BB28-6970C205BF27}"/>
              </a:ext>
            </a:extLst>
          </p:cNvPr>
          <p:cNvSpPr>
            <a:spLocks noGrp="1"/>
          </p:cNvSpPr>
          <p:nvPr>
            <p:ph type="dt" sz="half" idx="10"/>
          </p:nvPr>
        </p:nvSpPr>
        <p:spPr/>
        <p:txBody>
          <a:bodyPr/>
          <a:lstStyle/>
          <a:p>
            <a:fld id="{6FD686C7-D41C-446B-90C0-8B2047F0B84B}" type="datetimeFigureOut">
              <a:rPr lang="en-GB" smtClean="0"/>
              <a:t>22/02/2021</a:t>
            </a:fld>
            <a:endParaRPr lang="en-GB"/>
          </a:p>
        </p:txBody>
      </p:sp>
      <p:sp>
        <p:nvSpPr>
          <p:cNvPr id="5" name="Footer Placeholder 4">
            <a:extLst>
              <a:ext uri="{FF2B5EF4-FFF2-40B4-BE49-F238E27FC236}">
                <a16:creationId xmlns:a16="http://schemas.microsoft.com/office/drawing/2014/main" id="{ABA8D933-511D-4296-9811-604261D5C4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60E14C-FFE7-41DB-AFFD-B3184EDD8C13}"/>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81727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122E-AEF4-4386-9F4C-2D269D83DA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69EA85-AD7E-4984-9463-50D7385480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E7704-9540-44FC-94D7-BD36FDDA3DC3}"/>
              </a:ext>
            </a:extLst>
          </p:cNvPr>
          <p:cNvSpPr>
            <a:spLocks noGrp="1"/>
          </p:cNvSpPr>
          <p:nvPr>
            <p:ph type="dt" sz="half" idx="10"/>
          </p:nvPr>
        </p:nvSpPr>
        <p:spPr/>
        <p:txBody>
          <a:bodyPr/>
          <a:lstStyle/>
          <a:p>
            <a:fld id="{6FD686C7-D41C-446B-90C0-8B2047F0B84B}" type="datetimeFigureOut">
              <a:rPr lang="en-GB" smtClean="0"/>
              <a:t>22/02/2021</a:t>
            </a:fld>
            <a:endParaRPr lang="en-GB"/>
          </a:p>
        </p:txBody>
      </p:sp>
      <p:sp>
        <p:nvSpPr>
          <p:cNvPr id="5" name="Footer Placeholder 4">
            <a:extLst>
              <a:ext uri="{FF2B5EF4-FFF2-40B4-BE49-F238E27FC236}">
                <a16:creationId xmlns:a16="http://schemas.microsoft.com/office/drawing/2014/main" id="{1DA2C06A-138B-440B-A584-54757777A0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1C9DFA-573B-407E-AAE0-626553B8F1E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970559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D1FA-ADEF-45DB-8F39-4CC3B06792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0E4F9F-BC3B-4620-9F50-9C6F7748AD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E68B5C4-A62F-4954-8721-C88A3F0E8D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2F01AA9-BC53-4BC2-B8B2-369DAE2D8FFF}"/>
              </a:ext>
            </a:extLst>
          </p:cNvPr>
          <p:cNvSpPr>
            <a:spLocks noGrp="1"/>
          </p:cNvSpPr>
          <p:nvPr>
            <p:ph type="dt" sz="half" idx="10"/>
          </p:nvPr>
        </p:nvSpPr>
        <p:spPr/>
        <p:txBody>
          <a:bodyPr/>
          <a:lstStyle/>
          <a:p>
            <a:fld id="{6FD686C7-D41C-446B-90C0-8B2047F0B84B}" type="datetimeFigureOut">
              <a:rPr lang="en-GB" smtClean="0"/>
              <a:t>22/02/2021</a:t>
            </a:fld>
            <a:endParaRPr lang="en-GB"/>
          </a:p>
        </p:txBody>
      </p:sp>
      <p:sp>
        <p:nvSpPr>
          <p:cNvPr id="6" name="Footer Placeholder 5">
            <a:extLst>
              <a:ext uri="{FF2B5EF4-FFF2-40B4-BE49-F238E27FC236}">
                <a16:creationId xmlns:a16="http://schemas.microsoft.com/office/drawing/2014/main" id="{D237D323-E150-4CE5-B5F1-B043C92D61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6314BF-2F07-4168-83B4-656141A4BC19}"/>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500776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35DA-7279-4ED7-9943-395224FDB0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3C7147-F854-44EC-8FF7-9DC1A8227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2EDFEA-7311-457D-8AA2-496CBAB0B4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44B868-F896-470E-A727-182F5D6B8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F03003-1E6A-450B-8F35-B29EAE27A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6C2F88-3495-4778-898C-E764605D97B9}"/>
              </a:ext>
            </a:extLst>
          </p:cNvPr>
          <p:cNvSpPr>
            <a:spLocks noGrp="1"/>
          </p:cNvSpPr>
          <p:nvPr>
            <p:ph type="dt" sz="half" idx="10"/>
          </p:nvPr>
        </p:nvSpPr>
        <p:spPr/>
        <p:txBody>
          <a:bodyPr/>
          <a:lstStyle/>
          <a:p>
            <a:fld id="{6FD686C7-D41C-446B-90C0-8B2047F0B84B}" type="datetimeFigureOut">
              <a:rPr lang="en-GB" smtClean="0"/>
              <a:t>22/02/2021</a:t>
            </a:fld>
            <a:endParaRPr lang="en-GB"/>
          </a:p>
        </p:txBody>
      </p:sp>
      <p:sp>
        <p:nvSpPr>
          <p:cNvPr id="8" name="Footer Placeholder 7">
            <a:extLst>
              <a:ext uri="{FF2B5EF4-FFF2-40B4-BE49-F238E27FC236}">
                <a16:creationId xmlns:a16="http://schemas.microsoft.com/office/drawing/2014/main" id="{64375E7E-8EBF-44CE-A7CD-788499372B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441BD9E-A0FC-4B3E-9A80-F611283B9B46}"/>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04434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4A69-7614-4CC8-90BA-269C78B5E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0F4CBFC-85AB-46E9-92AA-AE8359B7814B}"/>
              </a:ext>
            </a:extLst>
          </p:cNvPr>
          <p:cNvSpPr>
            <a:spLocks noGrp="1"/>
          </p:cNvSpPr>
          <p:nvPr>
            <p:ph type="dt" sz="half" idx="10"/>
          </p:nvPr>
        </p:nvSpPr>
        <p:spPr/>
        <p:txBody>
          <a:bodyPr/>
          <a:lstStyle/>
          <a:p>
            <a:fld id="{6FD686C7-D41C-446B-90C0-8B2047F0B84B}" type="datetimeFigureOut">
              <a:rPr lang="en-GB" smtClean="0"/>
              <a:t>22/02/2021</a:t>
            </a:fld>
            <a:endParaRPr lang="en-GB"/>
          </a:p>
        </p:txBody>
      </p:sp>
      <p:sp>
        <p:nvSpPr>
          <p:cNvPr id="4" name="Footer Placeholder 3">
            <a:extLst>
              <a:ext uri="{FF2B5EF4-FFF2-40B4-BE49-F238E27FC236}">
                <a16:creationId xmlns:a16="http://schemas.microsoft.com/office/drawing/2014/main" id="{D8D22DB9-23BC-4EEA-B5E5-891AE76843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24C510-7B7F-433A-B26B-C47CDC43069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41344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12B247-D010-4834-A785-F10A501382BD}"/>
              </a:ext>
            </a:extLst>
          </p:cNvPr>
          <p:cNvSpPr>
            <a:spLocks noGrp="1"/>
          </p:cNvSpPr>
          <p:nvPr>
            <p:ph type="dt" sz="half" idx="10"/>
          </p:nvPr>
        </p:nvSpPr>
        <p:spPr/>
        <p:txBody>
          <a:bodyPr/>
          <a:lstStyle/>
          <a:p>
            <a:fld id="{6FD686C7-D41C-446B-90C0-8B2047F0B84B}" type="datetimeFigureOut">
              <a:rPr lang="en-GB" smtClean="0"/>
              <a:t>22/02/2021</a:t>
            </a:fld>
            <a:endParaRPr lang="en-GB"/>
          </a:p>
        </p:txBody>
      </p:sp>
      <p:sp>
        <p:nvSpPr>
          <p:cNvPr id="3" name="Footer Placeholder 2">
            <a:extLst>
              <a:ext uri="{FF2B5EF4-FFF2-40B4-BE49-F238E27FC236}">
                <a16:creationId xmlns:a16="http://schemas.microsoft.com/office/drawing/2014/main" id="{C42EBF0F-2E2D-4F2D-B3E2-871B0D16E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1233F0-031D-49B4-A3F7-F1DF9558BB6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27148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0A33-9A59-4758-941D-9417B1548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3F7869-F0CD-4C82-8225-E9B6BA9B06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E64C7B-CCC3-4F60-8581-6D53E7A1C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9E6C80-3104-4702-AF10-E10BC54FF366}"/>
              </a:ext>
            </a:extLst>
          </p:cNvPr>
          <p:cNvSpPr>
            <a:spLocks noGrp="1"/>
          </p:cNvSpPr>
          <p:nvPr>
            <p:ph type="dt" sz="half" idx="10"/>
          </p:nvPr>
        </p:nvSpPr>
        <p:spPr/>
        <p:txBody>
          <a:bodyPr/>
          <a:lstStyle/>
          <a:p>
            <a:fld id="{6FD686C7-D41C-446B-90C0-8B2047F0B84B}" type="datetimeFigureOut">
              <a:rPr lang="en-GB" smtClean="0"/>
              <a:t>22/02/2021</a:t>
            </a:fld>
            <a:endParaRPr lang="en-GB"/>
          </a:p>
        </p:txBody>
      </p:sp>
      <p:sp>
        <p:nvSpPr>
          <p:cNvPr id="6" name="Footer Placeholder 5">
            <a:extLst>
              <a:ext uri="{FF2B5EF4-FFF2-40B4-BE49-F238E27FC236}">
                <a16:creationId xmlns:a16="http://schemas.microsoft.com/office/drawing/2014/main" id="{FF311AED-75B0-4BB9-8762-69E2E39346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064B0C-2AD0-4453-A6DD-177681960720}"/>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618317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86B7-CBC3-4D53-9644-C244509C2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67F8EE-2D54-4678-A7A9-3BF3ABCDE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25AC2C-C67E-4F03-9517-89688A41C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95E23B-A17B-4EF6-BAD7-6946B1E8F64C}"/>
              </a:ext>
            </a:extLst>
          </p:cNvPr>
          <p:cNvSpPr>
            <a:spLocks noGrp="1"/>
          </p:cNvSpPr>
          <p:nvPr>
            <p:ph type="dt" sz="half" idx="10"/>
          </p:nvPr>
        </p:nvSpPr>
        <p:spPr/>
        <p:txBody>
          <a:bodyPr/>
          <a:lstStyle/>
          <a:p>
            <a:fld id="{6FD686C7-D41C-446B-90C0-8B2047F0B84B}" type="datetimeFigureOut">
              <a:rPr lang="en-GB" smtClean="0"/>
              <a:t>22/02/2021</a:t>
            </a:fld>
            <a:endParaRPr lang="en-GB"/>
          </a:p>
        </p:txBody>
      </p:sp>
      <p:sp>
        <p:nvSpPr>
          <p:cNvPr id="6" name="Footer Placeholder 5">
            <a:extLst>
              <a:ext uri="{FF2B5EF4-FFF2-40B4-BE49-F238E27FC236}">
                <a16:creationId xmlns:a16="http://schemas.microsoft.com/office/drawing/2014/main" id="{98EDC773-6328-4C1A-8724-2237E470F9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BBFF97-8436-4C06-82E1-054FF5701F95}"/>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1155720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pexels.com/photo/beach-calm-clouds-cloudy-378271/"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7000"/>
            <a:lum/>
            <a:extLst>
              <a:ext uri="{837473B0-CC2E-450A-ABE3-18F120FF3D39}">
                <a1611:picAttrSrcUrl xmlns:a1611="http://schemas.microsoft.com/office/drawing/2016/11/main" r:id="rId1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B9556-CD93-421C-BEBE-B5FFDFC785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93B17-28D0-43B1-8A9B-354EEF9D7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9949A1-47A9-4F23-8A71-A6D0987958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686C7-D41C-446B-90C0-8B2047F0B84B}" type="datetimeFigureOut">
              <a:rPr lang="en-GB" smtClean="0"/>
              <a:t>22/02/2021</a:t>
            </a:fld>
            <a:endParaRPr lang="en-GB"/>
          </a:p>
        </p:txBody>
      </p:sp>
      <p:sp>
        <p:nvSpPr>
          <p:cNvPr id="5" name="Footer Placeholder 4">
            <a:extLst>
              <a:ext uri="{FF2B5EF4-FFF2-40B4-BE49-F238E27FC236}">
                <a16:creationId xmlns:a16="http://schemas.microsoft.com/office/drawing/2014/main" id="{0E594DBF-934A-4DBF-AAC1-B34E5A6BCC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A1EEA7-314F-4751-A14E-224CD79E1F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912C4-99E6-428B-B7E1-80034C67C80F}" type="slidenum">
              <a:rPr lang="en-GB" smtClean="0"/>
              <a:t>‹#›</a:t>
            </a:fld>
            <a:endParaRPr lang="en-GB"/>
          </a:p>
        </p:txBody>
      </p:sp>
    </p:spTree>
    <p:extLst>
      <p:ext uri="{BB962C8B-B14F-4D97-AF65-F5344CB8AC3E}">
        <p14:creationId xmlns:p14="http://schemas.microsoft.com/office/powerpoint/2010/main" val="1287541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fracme.blogspot.com/2014_10_01_archive.html"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www.pngall.com/bible-png"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5.gi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5.gif"/><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CF57-1B94-4AB8-B274-81904AB14DED}"/>
              </a:ext>
            </a:extLst>
          </p:cNvPr>
          <p:cNvSpPr>
            <a:spLocks noGrp="1"/>
          </p:cNvSpPr>
          <p:nvPr>
            <p:ph type="ctrTitle"/>
          </p:nvPr>
        </p:nvSpPr>
        <p:spPr>
          <a:xfrm>
            <a:off x="1330014" y="138544"/>
            <a:ext cx="9144000" cy="2387600"/>
          </a:xfrm>
        </p:spPr>
        <p:txBody>
          <a:bodyPr>
            <a:noAutofit/>
          </a:bodyPr>
          <a:lstStyle/>
          <a:p>
            <a:r>
              <a:rPr lang="en-GB" sz="17900" dirty="0">
                <a:latin typeface="The Hand Black" panose="03070902030502020204" pitchFamily="66" charset="0"/>
              </a:rPr>
              <a:t>RERC</a:t>
            </a:r>
            <a:r>
              <a:rPr lang="en-GB" sz="21500" dirty="0">
                <a:latin typeface="The Hand Black" panose="03070902030502020204" pitchFamily="66" charset="0"/>
              </a:rPr>
              <a:t> </a:t>
            </a:r>
          </a:p>
        </p:txBody>
      </p:sp>
      <p:sp>
        <p:nvSpPr>
          <p:cNvPr id="3" name="Subtitle 2">
            <a:extLst>
              <a:ext uri="{FF2B5EF4-FFF2-40B4-BE49-F238E27FC236}">
                <a16:creationId xmlns:a16="http://schemas.microsoft.com/office/drawing/2014/main" id="{D3C07F90-2FD6-471F-8ADF-ADBFFCA488C8}"/>
              </a:ext>
            </a:extLst>
          </p:cNvPr>
          <p:cNvSpPr>
            <a:spLocks noGrp="1"/>
          </p:cNvSpPr>
          <p:nvPr>
            <p:ph type="subTitle" idx="1"/>
          </p:nvPr>
        </p:nvSpPr>
        <p:spPr>
          <a:xfrm>
            <a:off x="790501" y="2061741"/>
            <a:ext cx="10610999" cy="7678227"/>
          </a:xfrm>
        </p:spPr>
        <p:txBody>
          <a:bodyPr>
            <a:normAutofit/>
          </a:bodyPr>
          <a:lstStyle/>
          <a:p>
            <a:r>
              <a:rPr lang="en-GB" sz="3600" b="1" u="sng" dirty="0">
                <a:latin typeface="The Hand Extrablack" panose="03070A02030502020204" pitchFamily="66" charset="0"/>
              </a:rPr>
              <a:t>Learning Intention:</a:t>
            </a:r>
          </a:p>
          <a:p>
            <a:r>
              <a:rPr lang="en-GB" sz="3600" dirty="0">
                <a:latin typeface="The Hand Extrablack" panose="03070A02030502020204" pitchFamily="66" charset="0"/>
              </a:rPr>
              <a:t> To listen, understand and reflect on The Word of God.</a:t>
            </a:r>
          </a:p>
          <a:p>
            <a:r>
              <a:rPr lang="en-GB" sz="3600" dirty="0">
                <a:latin typeface="The Hand Extrablack" panose="03070A02030502020204" pitchFamily="66" charset="0"/>
              </a:rPr>
              <a:t>To distinguish between fair and unfair.</a:t>
            </a:r>
          </a:p>
          <a:p>
            <a:endParaRPr lang="en-GB" sz="2000" dirty="0">
              <a:latin typeface="The Hand Extrablack" panose="03070A02030502020204" pitchFamily="66" charset="0"/>
            </a:endParaRPr>
          </a:p>
          <a:p>
            <a:r>
              <a:rPr lang="en-GB" sz="3600" b="1" u="sng" dirty="0">
                <a:latin typeface="The Hand Extrablack" panose="03070A02030502020204" pitchFamily="66" charset="0"/>
              </a:rPr>
              <a:t>Success Criteria:</a:t>
            </a:r>
          </a:p>
          <a:p>
            <a:r>
              <a:rPr lang="en-GB" sz="3600" b="1" dirty="0">
                <a:latin typeface="The Hand Extrablack" panose="03070A02030502020204" pitchFamily="66" charset="0"/>
              </a:rPr>
              <a:t>Can I draw a table?</a:t>
            </a:r>
          </a:p>
          <a:p>
            <a:r>
              <a:rPr lang="en-GB" sz="3600" b="1" dirty="0">
                <a:latin typeface="The Hand Extrablack" panose="03070A02030502020204" pitchFamily="66" charset="0"/>
              </a:rPr>
              <a:t>Can I organise my ideas clearly?</a:t>
            </a:r>
          </a:p>
          <a:p>
            <a:r>
              <a:rPr lang="en-GB" sz="3600" b="1" dirty="0">
                <a:latin typeface="The Hand Extrablack" panose="03070A02030502020204" pitchFamily="66" charset="0"/>
              </a:rPr>
              <a:t>  Can I make better choices to make the world fairer?</a:t>
            </a:r>
          </a:p>
        </p:txBody>
      </p:sp>
      <p:pic>
        <p:nvPicPr>
          <p:cNvPr id="5" name="Picture 4" descr="A picture containing plant&#10;&#10;Description automatically generated">
            <a:extLst>
              <a:ext uri="{FF2B5EF4-FFF2-40B4-BE49-F238E27FC236}">
                <a16:creationId xmlns:a16="http://schemas.microsoft.com/office/drawing/2014/main" id="{30A33CFE-DC18-47EB-913D-61D4B7081C1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9939909" y="3539129"/>
            <a:ext cx="1942910" cy="2387600"/>
          </a:xfrm>
          <a:prstGeom prst="rect">
            <a:avLst/>
          </a:prstGeom>
        </p:spPr>
      </p:pic>
      <p:pic>
        <p:nvPicPr>
          <p:cNvPr id="6" name="Picture 5" descr="A picture containing plant&#10;&#10;Description automatically generated">
            <a:extLst>
              <a:ext uri="{FF2B5EF4-FFF2-40B4-BE49-F238E27FC236}">
                <a16:creationId xmlns:a16="http://schemas.microsoft.com/office/drawing/2014/main" id="{68B89756-10A8-4C82-9E0C-D12C245119D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9181" y="3513255"/>
            <a:ext cx="1942910" cy="2387600"/>
          </a:xfrm>
          <a:prstGeom prst="rect">
            <a:avLst/>
          </a:prstGeom>
        </p:spPr>
      </p:pic>
      <p:sp>
        <p:nvSpPr>
          <p:cNvPr id="7" name="Title 1">
            <a:extLst>
              <a:ext uri="{FF2B5EF4-FFF2-40B4-BE49-F238E27FC236}">
                <a16:creationId xmlns:a16="http://schemas.microsoft.com/office/drawing/2014/main" id="{0793144C-D7C4-417F-8BA2-0BD082EECD8E}"/>
              </a:ext>
            </a:extLst>
          </p:cNvPr>
          <p:cNvSpPr txBox="1">
            <a:spLocks/>
          </p:cNvSpPr>
          <p:nvPr/>
        </p:nvSpPr>
        <p:spPr>
          <a:xfrm>
            <a:off x="0" y="1126479"/>
            <a:ext cx="3023315" cy="10244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6600" u="sng" dirty="0">
                <a:latin typeface="The Hand Black" panose="03070902030502020204" pitchFamily="66" charset="0"/>
              </a:rPr>
              <a:t>Monday 1</a:t>
            </a:r>
            <a:r>
              <a:rPr lang="en-GB" sz="6600" u="sng" baseline="30000" dirty="0">
                <a:latin typeface="The Hand Black" panose="03070902030502020204" pitchFamily="66" charset="0"/>
              </a:rPr>
              <a:t>st</a:t>
            </a:r>
            <a:r>
              <a:rPr lang="en-GB" sz="6600" u="sng" dirty="0">
                <a:latin typeface="The Hand Black" panose="03070902030502020204" pitchFamily="66" charset="0"/>
              </a:rPr>
              <a:t> March</a:t>
            </a:r>
          </a:p>
        </p:txBody>
      </p:sp>
      <p:pic>
        <p:nvPicPr>
          <p:cNvPr id="12" name="Audio 11">
            <a:hlinkClick r:id="" action="ppaction://media"/>
            <a:extLst>
              <a:ext uri="{FF2B5EF4-FFF2-40B4-BE49-F238E27FC236}">
                <a16:creationId xmlns:a16="http://schemas.microsoft.com/office/drawing/2014/main" id="{6F23D1FB-5BE8-4B7D-8F3E-091424BDFD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9950933"/>
      </p:ext>
    </p:extLst>
  </p:cSld>
  <p:clrMapOvr>
    <a:masterClrMapping/>
  </p:clrMapOvr>
  <mc:AlternateContent xmlns:mc="http://schemas.openxmlformats.org/markup-compatibility/2006" xmlns:p14="http://schemas.microsoft.com/office/powerpoint/2010/main">
    <mc:Choice Requires="p14">
      <p:transition spd="slow" p14:dur="2000" advTm="81292"/>
    </mc:Choice>
    <mc:Fallback xmlns="">
      <p:transition spd="slow" advTm="81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2F569F-B2D7-4974-A207-7FBD0DF01E24}"/>
              </a:ext>
            </a:extLst>
          </p:cNvPr>
          <p:cNvSpPr txBox="1"/>
          <p:nvPr/>
        </p:nvSpPr>
        <p:spPr>
          <a:xfrm>
            <a:off x="2660647" y="136409"/>
            <a:ext cx="9531353" cy="6832640"/>
          </a:xfrm>
          <a:custGeom>
            <a:avLst/>
            <a:gdLst>
              <a:gd name="connsiteX0" fmla="*/ 0 w 9531353"/>
              <a:gd name="connsiteY0" fmla="*/ 0 h 6832640"/>
              <a:gd name="connsiteX1" fmla="*/ 585497 w 9531353"/>
              <a:gd name="connsiteY1" fmla="*/ 0 h 6832640"/>
              <a:gd name="connsiteX2" fmla="*/ 1170995 w 9531353"/>
              <a:gd name="connsiteY2" fmla="*/ 0 h 6832640"/>
              <a:gd name="connsiteX3" fmla="*/ 1661179 w 9531353"/>
              <a:gd name="connsiteY3" fmla="*/ 0 h 6832640"/>
              <a:gd name="connsiteX4" fmla="*/ 2437303 w 9531353"/>
              <a:gd name="connsiteY4" fmla="*/ 0 h 6832640"/>
              <a:gd name="connsiteX5" fmla="*/ 3308741 w 9531353"/>
              <a:gd name="connsiteY5" fmla="*/ 0 h 6832640"/>
              <a:gd name="connsiteX6" fmla="*/ 3798925 w 9531353"/>
              <a:gd name="connsiteY6" fmla="*/ 0 h 6832640"/>
              <a:gd name="connsiteX7" fmla="*/ 4479736 w 9531353"/>
              <a:gd name="connsiteY7" fmla="*/ 0 h 6832640"/>
              <a:gd name="connsiteX8" fmla="*/ 5160547 w 9531353"/>
              <a:gd name="connsiteY8" fmla="*/ 0 h 6832640"/>
              <a:gd name="connsiteX9" fmla="*/ 5746044 w 9531353"/>
              <a:gd name="connsiteY9" fmla="*/ 0 h 6832640"/>
              <a:gd name="connsiteX10" fmla="*/ 6140915 w 9531353"/>
              <a:gd name="connsiteY10" fmla="*/ 0 h 6832640"/>
              <a:gd name="connsiteX11" fmla="*/ 6917039 w 9531353"/>
              <a:gd name="connsiteY11" fmla="*/ 0 h 6832640"/>
              <a:gd name="connsiteX12" fmla="*/ 7502536 w 9531353"/>
              <a:gd name="connsiteY12" fmla="*/ 0 h 6832640"/>
              <a:gd name="connsiteX13" fmla="*/ 7992720 w 9531353"/>
              <a:gd name="connsiteY13" fmla="*/ 0 h 6832640"/>
              <a:gd name="connsiteX14" fmla="*/ 8387591 w 9531353"/>
              <a:gd name="connsiteY14" fmla="*/ 0 h 6832640"/>
              <a:gd name="connsiteX15" fmla="*/ 9531353 w 9531353"/>
              <a:gd name="connsiteY15" fmla="*/ 0 h 6832640"/>
              <a:gd name="connsiteX16" fmla="*/ 9531353 w 9531353"/>
              <a:gd name="connsiteY16" fmla="*/ 683264 h 6832640"/>
              <a:gd name="connsiteX17" fmla="*/ 9531353 w 9531353"/>
              <a:gd name="connsiteY17" fmla="*/ 1298202 h 6832640"/>
              <a:gd name="connsiteX18" fmla="*/ 9531353 w 9531353"/>
              <a:gd name="connsiteY18" fmla="*/ 1844813 h 6832640"/>
              <a:gd name="connsiteX19" fmla="*/ 9531353 w 9531353"/>
              <a:gd name="connsiteY19" fmla="*/ 2528077 h 6832640"/>
              <a:gd name="connsiteX20" fmla="*/ 9531353 w 9531353"/>
              <a:gd name="connsiteY20" fmla="*/ 3006362 h 6832640"/>
              <a:gd name="connsiteX21" fmla="*/ 9531353 w 9531353"/>
              <a:gd name="connsiteY21" fmla="*/ 3826278 h 6832640"/>
              <a:gd name="connsiteX22" fmla="*/ 9531353 w 9531353"/>
              <a:gd name="connsiteY22" fmla="*/ 4577869 h 6832640"/>
              <a:gd name="connsiteX23" fmla="*/ 9531353 w 9531353"/>
              <a:gd name="connsiteY23" fmla="*/ 5192806 h 6832640"/>
              <a:gd name="connsiteX24" fmla="*/ 9531353 w 9531353"/>
              <a:gd name="connsiteY24" fmla="*/ 6012723 h 6832640"/>
              <a:gd name="connsiteX25" fmla="*/ 9531353 w 9531353"/>
              <a:gd name="connsiteY25" fmla="*/ 6832640 h 6832640"/>
              <a:gd name="connsiteX26" fmla="*/ 8755229 w 9531353"/>
              <a:gd name="connsiteY26" fmla="*/ 6832640 h 6832640"/>
              <a:gd name="connsiteX27" fmla="*/ 8360358 w 9531353"/>
              <a:gd name="connsiteY27" fmla="*/ 6832640 h 6832640"/>
              <a:gd name="connsiteX28" fmla="*/ 7774861 w 9531353"/>
              <a:gd name="connsiteY28" fmla="*/ 6832640 h 6832640"/>
              <a:gd name="connsiteX29" fmla="*/ 7094050 w 9531353"/>
              <a:gd name="connsiteY29" fmla="*/ 6832640 h 6832640"/>
              <a:gd name="connsiteX30" fmla="*/ 6317925 w 9531353"/>
              <a:gd name="connsiteY30" fmla="*/ 6832640 h 6832640"/>
              <a:gd name="connsiteX31" fmla="*/ 5732428 w 9531353"/>
              <a:gd name="connsiteY31" fmla="*/ 6832640 h 6832640"/>
              <a:gd name="connsiteX32" fmla="*/ 5051617 w 9531353"/>
              <a:gd name="connsiteY32" fmla="*/ 6832640 h 6832640"/>
              <a:gd name="connsiteX33" fmla="*/ 4180179 w 9531353"/>
              <a:gd name="connsiteY33" fmla="*/ 6832640 h 6832640"/>
              <a:gd name="connsiteX34" fmla="*/ 3594682 w 9531353"/>
              <a:gd name="connsiteY34" fmla="*/ 6832640 h 6832640"/>
              <a:gd name="connsiteX35" fmla="*/ 2913871 w 9531353"/>
              <a:gd name="connsiteY35" fmla="*/ 6832640 h 6832640"/>
              <a:gd name="connsiteX36" fmla="*/ 2423687 w 9531353"/>
              <a:gd name="connsiteY36" fmla="*/ 6832640 h 6832640"/>
              <a:gd name="connsiteX37" fmla="*/ 1647562 w 9531353"/>
              <a:gd name="connsiteY37" fmla="*/ 6832640 h 6832640"/>
              <a:gd name="connsiteX38" fmla="*/ 1252692 w 9531353"/>
              <a:gd name="connsiteY38" fmla="*/ 6832640 h 6832640"/>
              <a:gd name="connsiteX39" fmla="*/ 667195 w 9531353"/>
              <a:gd name="connsiteY39" fmla="*/ 6832640 h 6832640"/>
              <a:gd name="connsiteX40" fmla="*/ 0 w 9531353"/>
              <a:gd name="connsiteY40" fmla="*/ 6832640 h 6832640"/>
              <a:gd name="connsiteX41" fmla="*/ 0 w 9531353"/>
              <a:gd name="connsiteY41" fmla="*/ 6286029 h 6832640"/>
              <a:gd name="connsiteX42" fmla="*/ 0 w 9531353"/>
              <a:gd name="connsiteY42" fmla="*/ 5466112 h 6832640"/>
              <a:gd name="connsiteX43" fmla="*/ 0 w 9531353"/>
              <a:gd name="connsiteY43" fmla="*/ 4714522 h 6832640"/>
              <a:gd name="connsiteX44" fmla="*/ 0 w 9531353"/>
              <a:gd name="connsiteY44" fmla="*/ 4167910 h 6832640"/>
              <a:gd name="connsiteX45" fmla="*/ 0 w 9531353"/>
              <a:gd name="connsiteY45" fmla="*/ 3689626 h 6832640"/>
              <a:gd name="connsiteX46" fmla="*/ 0 w 9531353"/>
              <a:gd name="connsiteY46" fmla="*/ 2869709 h 6832640"/>
              <a:gd name="connsiteX47" fmla="*/ 0 w 9531353"/>
              <a:gd name="connsiteY47" fmla="*/ 2049792 h 6832640"/>
              <a:gd name="connsiteX48" fmla="*/ 0 w 9531353"/>
              <a:gd name="connsiteY48" fmla="*/ 1434854 h 6832640"/>
              <a:gd name="connsiteX49" fmla="*/ 0 w 9531353"/>
              <a:gd name="connsiteY49" fmla="*/ 614938 h 6832640"/>
              <a:gd name="connsiteX50" fmla="*/ 0 w 9531353"/>
              <a:gd name="connsiteY50" fmla="*/ 0 h 683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531353" h="6832640" fill="none" extrusionOk="0">
                <a:moveTo>
                  <a:pt x="0" y="0"/>
                </a:moveTo>
                <a:cubicBezTo>
                  <a:pt x="135269" y="4900"/>
                  <a:pt x="420954" y="-15326"/>
                  <a:pt x="585497" y="0"/>
                </a:cubicBezTo>
                <a:cubicBezTo>
                  <a:pt x="750040" y="15326"/>
                  <a:pt x="931933" y="8743"/>
                  <a:pt x="1170995" y="0"/>
                </a:cubicBezTo>
                <a:cubicBezTo>
                  <a:pt x="1410057" y="-8743"/>
                  <a:pt x="1522431" y="8045"/>
                  <a:pt x="1661179" y="0"/>
                </a:cubicBezTo>
                <a:cubicBezTo>
                  <a:pt x="1799927" y="-8045"/>
                  <a:pt x="2076349" y="-13869"/>
                  <a:pt x="2437303" y="0"/>
                </a:cubicBezTo>
                <a:cubicBezTo>
                  <a:pt x="2798257" y="13869"/>
                  <a:pt x="3082183" y="-21015"/>
                  <a:pt x="3308741" y="0"/>
                </a:cubicBezTo>
                <a:cubicBezTo>
                  <a:pt x="3535299" y="21015"/>
                  <a:pt x="3679797" y="-18348"/>
                  <a:pt x="3798925" y="0"/>
                </a:cubicBezTo>
                <a:cubicBezTo>
                  <a:pt x="3918053" y="18348"/>
                  <a:pt x="4253794" y="3522"/>
                  <a:pt x="4479736" y="0"/>
                </a:cubicBezTo>
                <a:cubicBezTo>
                  <a:pt x="4705678" y="-3522"/>
                  <a:pt x="4938556" y="12046"/>
                  <a:pt x="5160547" y="0"/>
                </a:cubicBezTo>
                <a:cubicBezTo>
                  <a:pt x="5382538" y="-12046"/>
                  <a:pt x="5509302" y="-23823"/>
                  <a:pt x="5746044" y="0"/>
                </a:cubicBezTo>
                <a:cubicBezTo>
                  <a:pt x="5982786" y="23823"/>
                  <a:pt x="5977170" y="14734"/>
                  <a:pt x="6140915" y="0"/>
                </a:cubicBezTo>
                <a:cubicBezTo>
                  <a:pt x="6304660" y="-14734"/>
                  <a:pt x="6669504" y="35636"/>
                  <a:pt x="6917039" y="0"/>
                </a:cubicBezTo>
                <a:cubicBezTo>
                  <a:pt x="7164574" y="-35636"/>
                  <a:pt x="7359993" y="-11907"/>
                  <a:pt x="7502536" y="0"/>
                </a:cubicBezTo>
                <a:cubicBezTo>
                  <a:pt x="7645079" y="11907"/>
                  <a:pt x="7797805" y="-22334"/>
                  <a:pt x="7992720" y="0"/>
                </a:cubicBezTo>
                <a:cubicBezTo>
                  <a:pt x="8187635" y="22334"/>
                  <a:pt x="8261776" y="10757"/>
                  <a:pt x="8387591" y="0"/>
                </a:cubicBezTo>
                <a:cubicBezTo>
                  <a:pt x="8513406" y="-10757"/>
                  <a:pt x="9070106" y="-21402"/>
                  <a:pt x="9531353" y="0"/>
                </a:cubicBezTo>
                <a:cubicBezTo>
                  <a:pt x="9539504" y="324346"/>
                  <a:pt x="9511080" y="483252"/>
                  <a:pt x="9531353" y="683264"/>
                </a:cubicBezTo>
                <a:cubicBezTo>
                  <a:pt x="9551626" y="883276"/>
                  <a:pt x="9534414" y="1166057"/>
                  <a:pt x="9531353" y="1298202"/>
                </a:cubicBezTo>
                <a:cubicBezTo>
                  <a:pt x="9528292" y="1430347"/>
                  <a:pt x="9536627" y="1578435"/>
                  <a:pt x="9531353" y="1844813"/>
                </a:cubicBezTo>
                <a:cubicBezTo>
                  <a:pt x="9526079" y="2111191"/>
                  <a:pt x="9526343" y="2259059"/>
                  <a:pt x="9531353" y="2528077"/>
                </a:cubicBezTo>
                <a:cubicBezTo>
                  <a:pt x="9536363" y="2797095"/>
                  <a:pt x="9511865" y="2859900"/>
                  <a:pt x="9531353" y="3006362"/>
                </a:cubicBezTo>
                <a:cubicBezTo>
                  <a:pt x="9550841" y="3152824"/>
                  <a:pt x="9558569" y="3573539"/>
                  <a:pt x="9531353" y="3826278"/>
                </a:cubicBezTo>
                <a:cubicBezTo>
                  <a:pt x="9504137" y="4079017"/>
                  <a:pt x="9568701" y="4336858"/>
                  <a:pt x="9531353" y="4577869"/>
                </a:cubicBezTo>
                <a:cubicBezTo>
                  <a:pt x="9494005" y="4818880"/>
                  <a:pt x="9534421" y="5026022"/>
                  <a:pt x="9531353" y="5192806"/>
                </a:cubicBezTo>
                <a:cubicBezTo>
                  <a:pt x="9528285" y="5359590"/>
                  <a:pt x="9564966" y="5629679"/>
                  <a:pt x="9531353" y="6012723"/>
                </a:cubicBezTo>
                <a:cubicBezTo>
                  <a:pt x="9497740" y="6395767"/>
                  <a:pt x="9522743" y="6623771"/>
                  <a:pt x="9531353" y="6832640"/>
                </a:cubicBezTo>
                <a:cubicBezTo>
                  <a:pt x="9166331" y="6839400"/>
                  <a:pt x="8989034" y="6836908"/>
                  <a:pt x="8755229" y="6832640"/>
                </a:cubicBezTo>
                <a:cubicBezTo>
                  <a:pt x="8521424" y="6828372"/>
                  <a:pt x="8520271" y="6845378"/>
                  <a:pt x="8360358" y="6832640"/>
                </a:cubicBezTo>
                <a:cubicBezTo>
                  <a:pt x="8200445" y="6819902"/>
                  <a:pt x="8027851" y="6805004"/>
                  <a:pt x="7774861" y="6832640"/>
                </a:cubicBezTo>
                <a:cubicBezTo>
                  <a:pt x="7521871" y="6860276"/>
                  <a:pt x="7429277" y="6841554"/>
                  <a:pt x="7094050" y="6832640"/>
                </a:cubicBezTo>
                <a:cubicBezTo>
                  <a:pt x="6758823" y="6823726"/>
                  <a:pt x="6664054" y="6812486"/>
                  <a:pt x="6317925" y="6832640"/>
                </a:cubicBezTo>
                <a:cubicBezTo>
                  <a:pt x="5971797" y="6852794"/>
                  <a:pt x="5915007" y="6858020"/>
                  <a:pt x="5732428" y="6832640"/>
                </a:cubicBezTo>
                <a:cubicBezTo>
                  <a:pt x="5549849" y="6807260"/>
                  <a:pt x="5188576" y="6837552"/>
                  <a:pt x="5051617" y="6832640"/>
                </a:cubicBezTo>
                <a:cubicBezTo>
                  <a:pt x="4914658" y="6827728"/>
                  <a:pt x="4354873" y="6856651"/>
                  <a:pt x="4180179" y="6832640"/>
                </a:cubicBezTo>
                <a:cubicBezTo>
                  <a:pt x="4005485" y="6808629"/>
                  <a:pt x="3835617" y="6814865"/>
                  <a:pt x="3594682" y="6832640"/>
                </a:cubicBezTo>
                <a:cubicBezTo>
                  <a:pt x="3353747" y="6850415"/>
                  <a:pt x="3184985" y="6863061"/>
                  <a:pt x="2913871" y="6832640"/>
                </a:cubicBezTo>
                <a:cubicBezTo>
                  <a:pt x="2642757" y="6802219"/>
                  <a:pt x="2646404" y="6852451"/>
                  <a:pt x="2423687" y="6832640"/>
                </a:cubicBezTo>
                <a:cubicBezTo>
                  <a:pt x="2200970" y="6812829"/>
                  <a:pt x="1820597" y="6811467"/>
                  <a:pt x="1647562" y="6832640"/>
                </a:cubicBezTo>
                <a:cubicBezTo>
                  <a:pt x="1474528" y="6853813"/>
                  <a:pt x="1393843" y="6819258"/>
                  <a:pt x="1252692" y="6832640"/>
                </a:cubicBezTo>
                <a:cubicBezTo>
                  <a:pt x="1111541" y="6846023"/>
                  <a:pt x="846167" y="6856321"/>
                  <a:pt x="667195" y="6832640"/>
                </a:cubicBezTo>
                <a:cubicBezTo>
                  <a:pt x="488223" y="6808959"/>
                  <a:pt x="287654" y="6807726"/>
                  <a:pt x="0" y="6832640"/>
                </a:cubicBezTo>
                <a:cubicBezTo>
                  <a:pt x="21729" y="6594155"/>
                  <a:pt x="-7704" y="6501600"/>
                  <a:pt x="0" y="6286029"/>
                </a:cubicBezTo>
                <a:cubicBezTo>
                  <a:pt x="7704" y="6070458"/>
                  <a:pt x="14411" y="5780921"/>
                  <a:pt x="0" y="5466112"/>
                </a:cubicBezTo>
                <a:cubicBezTo>
                  <a:pt x="-14411" y="5151303"/>
                  <a:pt x="-36290" y="5021429"/>
                  <a:pt x="0" y="4714522"/>
                </a:cubicBezTo>
                <a:cubicBezTo>
                  <a:pt x="36290" y="4407615"/>
                  <a:pt x="-4770" y="4364894"/>
                  <a:pt x="0" y="4167910"/>
                </a:cubicBezTo>
                <a:cubicBezTo>
                  <a:pt x="4770" y="3970926"/>
                  <a:pt x="13824" y="3806536"/>
                  <a:pt x="0" y="3689626"/>
                </a:cubicBezTo>
                <a:cubicBezTo>
                  <a:pt x="-13824" y="3572716"/>
                  <a:pt x="35918" y="3097049"/>
                  <a:pt x="0" y="2869709"/>
                </a:cubicBezTo>
                <a:cubicBezTo>
                  <a:pt x="-35918" y="2642369"/>
                  <a:pt x="-30246" y="2213834"/>
                  <a:pt x="0" y="2049792"/>
                </a:cubicBezTo>
                <a:cubicBezTo>
                  <a:pt x="30246" y="1885750"/>
                  <a:pt x="8751" y="1583242"/>
                  <a:pt x="0" y="1434854"/>
                </a:cubicBezTo>
                <a:cubicBezTo>
                  <a:pt x="-8751" y="1286466"/>
                  <a:pt x="36510" y="796200"/>
                  <a:pt x="0" y="614938"/>
                </a:cubicBezTo>
                <a:cubicBezTo>
                  <a:pt x="-36510" y="433676"/>
                  <a:pt x="1371" y="276570"/>
                  <a:pt x="0" y="0"/>
                </a:cubicBezTo>
                <a:close/>
              </a:path>
              <a:path w="9531353" h="6832640" stroke="0" extrusionOk="0">
                <a:moveTo>
                  <a:pt x="0" y="0"/>
                </a:moveTo>
                <a:cubicBezTo>
                  <a:pt x="146604" y="-24319"/>
                  <a:pt x="452450" y="-23077"/>
                  <a:pt x="585497" y="0"/>
                </a:cubicBezTo>
                <a:cubicBezTo>
                  <a:pt x="718544" y="23077"/>
                  <a:pt x="1079740" y="-2110"/>
                  <a:pt x="1456935" y="0"/>
                </a:cubicBezTo>
                <a:cubicBezTo>
                  <a:pt x="1834130" y="2110"/>
                  <a:pt x="2026474" y="-37733"/>
                  <a:pt x="2328373" y="0"/>
                </a:cubicBezTo>
                <a:cubicBezTo>
                  <a:pt x="2630272" y="37733"/>
                  <a:pt x="2729082" y="-23677"/>
                  <a:pt x="3009184" y="0"/>
                </a:cubicBezTo>
                <a:cubicBezTo>
                  <a:pt x="3289286" y="23677"/>
                  <a:pt x="3382119" y="-25102"/>
                  <a:pt x="3594682" y="0"/>
                </a:cubicBezTo>
                <a:cubicBezTo>
                  <a:pt x="3807245" y="25102"/>
                  <a:pt x="4133168" y="-23703"/>
                  <a:pt x="4370806" y="0"/>
                </a:cubicBezTo>
                <a:cubicBezTo>
                  <a:pt x="4608444" y="23703"/>
                  <a:pt x="4725511" y="2318"/>
                  <a:pt x="4860990" y="0"/>
                </a:cubicBezTo>
                <a:cubicBezTo>
                  <a:pt x="4996469" y="-2318"/>
                  <a:pt x="5099389" y="-18997"/>
                  <a:pt x="5255860" y="0"/>
                </a:cubicBezTo>
                <a:cubicBezTo>
                  <a:pt x="5412331" y="18997"/>
                  <a:pt x="5513531" y="14057"/>
                  <a:pt x="5650731" y="0"/>
                </a:cubicBezTo>
                <a:cubicBezTo>
                  <a:pt x="5787931" y="-14057"/>
                  <a:pt x="6234210" y="15236"/>
                  <a:pt x="6522169" y="0"/>
                </a:cubicBezTo>
                <a:cubicBezTo>
                  <a:pt x="6810128" y="-15236"/>
                  <a:pt x="6720534" y="-18154"/>
                  <a:pt x="6917039" y="0"/>
                </a:cubicBezTo>
                <a:cubicBezTo>
                  <a:pt x="7113544" y="18154"/>
                  <a:pt x="7423420" y="-17202"/>
                  <a:pt x="7597850" y="0"/>
                </a:cubicBezTo>
                <a:cubicBezTo>
                  <a:pt x="7772280" y="17202"/>
                  <a:pt x="7887558" y="6079"/>
                  <a:pt x="8088034" y="0"/>
                </a:cubicBezTo>
                <a:cubicBezTo>
                  <a:pt x="8288510" y="-6079"/>
                  <a:pt x="8882088" y="-31639"/>
                  <a:pt x="9531353" y="0"/>
                </a:cubicBezTo>
                <a:cubicBezTo>
                  <a:pt x="9553470" y="225903"/>
                  <a:pt x="9559161" y="617128"/>
                  <a:pt x="9531353" y="819917"/>
                </a:cubicBezTo>
                <a:cubicBezTo>
                  <a:pt x="9503545" y="1022706"/>
                  <a:pt x="9546769" y="1209575"/>
                  <a:pt x="9531353" y="1503181"/>
                </a:cubicBezTo>
                <a:cubicBezTo>
                  <a:pt x="9515937" y="1796787"/>
                  <a:pt x="9521524" y="1849829"/>
                  <a:pt x="9531353" y="2186445"/>
                </a:cubicBezTo>
                <a:cubicBezTo>
                  <a:pt x="9541182" y="2523061"/>
                  <a:pt x="9514213" y="2710263"/>
                  <a:pt x="9531353" y="3006362"/>
                </a:cubicBezTo>
                <a:cubicBezTo>
                  <a:pt x="9548493" y="3302461"/>
                  <a:pt x="9516861" y="3331861"/>
                  <a:pt x="9531353" y="3552973"/>
                </a:cubicBezTo>
                <a:cubicBezTo>
                  <a:pt x="9545845" y="3774085"/>
                  <a:pt x="9548799" y="3966414"/>
                  <a:pt x="9531353" y="4304563"/>
                </a:cubicBezTo>
                <a:cubicBezTo>
                  <a:pt x="9513908" y="4642712"/>
                  <a:pt x="9557308" y="4772226"/>
                  <a:pt x="9531353" y="5056154"/>
                </a:cubicBezTo>
                <a:cubicBezTo>
                  <a:pt x="9505398" y="5340082"/>
                  <a:pt x="9538621" y="5364563"/>
                  <a:pt x="9531353" y="5534438"/>
                </a:cubicBezTo>
                <a:cubicBezTo>
                  <a:pt x="9524085" y="5704313"/>
                  <a:pt x="9595749" y="6201756"/>
                  <a:pt x="9531353" y="6832640"/>
                </a:cubicBezTo>
                <a:cubicBezTo>
                  <a:pt x="9340368" y="6827836"/>
                  <a:pt x="9288577" y="6829035"/>
                  <a:pt x="9136483" y="6832640"/>
                </a:cubicBezTo>
                <a:cubicBezTo>
                  <a:pt x="8984389" y="6836246"/>
                  <a:pt x="8871078" y="6823403"/>
                  <a:pt x="8646299" y="6832640"/>
                </a:cubicBezTo>
                <a:cubicBezTo>
                  <a:pt x="8421520" y="6841877"/>
                  <a:pt x="8436167" y="6829636"/>
                  <a:pt x="8251428" y="6832640"/>
                </a:cubicBezTo>
                <a:cubicBezTo>
                  <a:pt x="8066689" y="6835644"/>
                  <a:pt x="7728448" y="6803200"/>
                  <a:pt x="7379990" y="6832640"/>
                </a:cubicBezTo>
                <a:cubicBezTo>
                  <a:pt x="7031532" y="6862080"/>
                  <a:pt x="7055289" y="6837429"/>
                  <a:pt x="6889807" y="6832640"/>
                </a:cubicBezTo>
                <a:cubicBezTo>
                  <a:pt x="6724325" y="6827851"/>
                  <a:pt x="6525240" y="6804243"/>
                  <a:pt x="6208996" y="6832640"/>
                </a:cubicBezTo>
                <a:cubicBezTo>
                  <a:pt x="5892752" y="6861037"/>
                  <a:pt x="5886896" y="6813893"/>
                  <a:pt x="5718812" y="6832640"/>
                </a:cubicBezTo>
                <a:cubicBezTo>
                  <a:pt x="5550728" y="6851387"/>
                  <a:pt x="5302060" y="6808715"/>
                  <a:pt x="5133314" y="6832640"/>
                </a:cubicBezTo>
                <a:cubicBezTo>
                  <a:pt x="4964568" y="6856565"/>
                  <a:pt x="4790490" y="6856024"/>
                  <a:pt x="4643131" y="6832640"/>
                </a:cubicBezTo>
                <a:cubicBezTo>
                  <a:pt x="4495772" y="6809256"/>
                  <a:pt x="4211134" y="6825785"/>
                  <a:pt x="3962320" y="6832640"/>
                </a:cubicBezTo>
                <a:cubicBezTo>
                  <a:pt x="3713506" y="6839495"/>
                  <a:pt x="3423754" y="6815019"/>
                  <a:pt x="3281509" y="6832640"/>
                </a:cubicBezTo>
                <a:cubicBezTo>
                  <a:pt x="3139264" y="6850261"/>
                  <a:pt x="2744893" y="6797273"/>
                  <a:pt x="2505384" y="6832640"/>
                </a:cubicBezTo>
                <a:cubicBezTo>
                  <a:pt x="2265876" y="6868007"/>
                  <a:pt x="2231103" y="6840126"/>
                  <a:pt x="2110514" y="6832640"/>
                </a:cubicBezTo>
                <a:cubicBezTo>
                  <a:pt x="1989925" y="6825155"/>
                  <a:pt x="1804421" y="6833472"/>
                  <a:pt x="1620330" y="6832640"/>
                </a:cubicBezTo>
                <a:cubicBezTo>
                  <a:pt x="1436239" y="6831808"/>
                  <a:pt x="1152101" y="6860412"/>
                  <a:pt x="1034833" y="6832640"/>
                </a:cubicBezTo>
                <a:cubicBezTo>
                  <a:pt x="917565" y="6804868"/>
                  <a:pt x="410004" y="6794606"/>
                  <a:pt x="0" y="6832640"/>
                </a:cubicBezTo>
                <a:cubicBezTo>
                  <a:pt x="16544" y="6701499"/>
                  <a:pt x="-5475" y="6563231"/>
                  <a:pt x="0" y="6354355"/>
                </a:cubicBezTo>
                <a:cubicBezTo>
                  <a:pt x="5475" y="6145480"/>
                  <a:pt x="-7919" y="5950297"/>
                  <a:pt x="0" y="5807744"/>
                </a:cubicBezTo>
                <a:cubicBezTo>
                  <a:pt x="7919" y="5665191"/>
                  <a:pt x="-35376" y="5381548"/>
                  <a:pt x="0" y="4987827"/>
                </a:cubicBezTo>
                <a:cubicBezTo>
                  <a:pt x="35376" y="4594106"/>
                  <a:pt x="4033" y="4629548"/>
                  <a:pt x="0" y="4509542"/>
                </a:cubicBezTo>
                <a:cubicBezTo>
                  <a:pt x="-4033" y="4389537"/>
                  <a:pt x="9786" y="4125090"/>
                  <a:pt x="0" y="3757952"/>
                </a:cubicBezTo>
                <a:cubicBezTo>
                  <a:pt x="-9786" y="3390814"/>
                  <a:pt x="-24255" y="3484249"/>
                  <a:pt x="0" y="3211341"/>
                </a:cubicBezTo>
                <a:cubicBezTo>
                  <a:pt x="24255" y="2938433"/>
                  <a:pt x="-27498" y="2682241"/>
                  <a:pt x="0" y="2528077"/>
                </a:cubicBezTo>
                <a:cubicBezTo>
                  <a:pt x="27498" y="2373913"/>
                  <a:pt x="-8048" y="2269151"/>
                  <a:pt x="0" y="2049792"/>
                </a:cubicBezTo>
                <a:cubicBezTo>
                  <a:pt x="8048" y="1830433"/>
                  <a:pt x="-12420" y="1742873"/>
                  <a:pt x="0" y="1503181"/>
                </a:cubicBezTo>
                <a:cubicBezTo>
                  <a:pt x="12420" y="1263489"/>
                  <a:pt x="31687" y="958327"/>
                  <a:pt x="0" y="819917"/>
                </a:cubicBezTo>
                <a:cubicBezTo>
                  <a:pt x="-31687" y="681507"/>
                  <a:pt x="23791" y="273694"/>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4400" b="1" dirty="0">
                <a:latin typeface="The Hand Black" panose="03070902030502020204" pitchFamily="66" charset="0"/>
              </a:rPr>
              <a:t>This week’s Gospel comes from </a:t>
            </a:r>
            <a:r>
              <a:rPr lang="en-GB" sz="4800" b="1" u="sng" dirty="0">
                <a:latin typeface="Aharoni" panose="02010803020104030203" pitchFamily="2" charset="-79"/>
                <a:ea typeface="STHupo" panose="020B0503020204020204" pitchFamily="2" charset="-122"/>
                <a:cs typeface="Aharoni" panose="02010803020104030203" pitchFamily="2" charset="-79"/>
              </a:rPr>
              <a:t>John 2:13-25</a:t>
            </a:r>
          </a:p>
          <a:p>
            <a:r>
              <a:rPr lang="en-GB" sz="2600" dirty="0">
                <a:latin typeface="The Hand Black" panose="03070902030502020204" pitchFamily="66" charset="0"/>
              </a:rPr>
              <a:t>It was almost time for the Passover Festival, so Jesus went to Jerusalem. There in the Temple he found people selling cattle, sheep, and pigeons, and also the moneychangers sitting at their tables.</a:t>
            </a:r>
            <a:r>
              <a:rPr lang="en-GB" sz="2600" baseline="30000" dirty="0">
                <a:latin typeface="The Hand Black" panose="03070902030502020204" pitchFamily="66" charset="0"/>
              </a:rPr>
              <a:t> </a:t>
            </a:r>
            <a:r>
              <a:rPr lang="en-GB" sz="2600" dirty="0">
                <a:latin typeface="The Hand Black" panose="03070902030502020204" pitchFamily="66" charset="0"/>
              </a:rPr>
              <a:t>So, he made a whip from cords and drove all the animals out of the Temple, both the sheep and the cattle; he overturned the tables of the moneychangers and scattered their coins; and he ordered those who sold the pigeons, “Take them out of here! Stop making my Father's house a marketplace!” His disciples remembered that the scripture says, “My devotion to your house, O God, burns in me like a fire.”</a:t>
            </a:r>
          </a:p>
          <a:p>
            <a:r>
              <a:rPr lang="en-GB" sz="2600" dirty="0">
                <a:latin typeface="The Hand Black" panose="03070902030502020204" pitchFamily="66" charset="0"/>
              </a:rPr>
              <a:t>The Jewish authorities came back at him with a question, “What miracle can you perform to show us that you have the right to do this?”</a:t>
            </a:r>
          </a:p>
          <a:p>
            <a:r>
              <a:rPr lang="en-GB" sz="2600" dirty="0">
                <a:latin typeface="The Hand Black" panose="03070902030502020204" pitchFamily="66" charset="0"/>
              </a:rPr>
              <a:t>Jesus answered, “Tear down this Temple, and in three days I will build it again.”</a:t>
            </a:r>
          </a:p>
          <a:p>
            <a:r>
              <a:rPr lang="en-GB" sz="2600" dirty="0">
                <a:latin typeface="The Hand Black" panose="03070902030502020204" pitchFamily="66" charset="0"/>
              </a:rPr>
              <a:t>“Are you going to build it again in three days?” they asked him. “It has taken forty-six years to build this Temple!”</a:t>
            </a:r>
          </a:p>
          <a:p>
            <a:r>
              <a:rPr lang="en-GB" sz="2600" dirty="0">
                <a:latin typeface="The Hand Black" panose="03070902030502020204" pitchFamily="66" charset="0"/>
              </a:rPr>
              <a:t>But the temple Jesus was speaking about was his body. So when he was raised from death, his disciples remembered that he had said this, and they believed the scripture and what Jesus had said.</a:t>
            </a:r>
          </a:p>
          <a:p>
            <a:r>
              <a:rPr lang="en-GB" sz="2600" dirty="0">
                <a:latin typeface="The Hand Black" panose="03070902030502020204" pitchFamily="66" charset="0"/>
              </a:rPr>
              <a:t>While Jesus was in Jerusalem during the Passover Festival, many believed in him as they saw the miracles he performed. But Jesus did not trust himself to them, because he knew them all. There was no need for anyone to tell him about them, because he himself knew what was in their hearts.</a:t>
            </a:r>
            <a:r>
              <a:rPr lang="en-US" sz="2600" b="1" u="sng" dirty="0">
                <a:latin typeface="The Hand Black" panose="03070902030502020204" pitchFamily="66" charset="0"/>
              </a:rPr>
              <a:t> </a:t>
            </a:r>
          </a:p>
        </p:txBody>
      </p:sp>
      <p:pic>
        <p:nvPicPr>
          <p:cNvPr id="6" name="Picture 5" descr="A picture containing text&#10;&#10;Description automatically generated">
            <a:extLst>
              <a:ext uri="{FF2B5EF4-FFF2-40B4-BE49-F238E27FC236}">
                <a16:creationId xmlns:a16="http://schemas.microsoft.com/office/drawing/2014/main" id="{D8F46423-1FBF-41C6-88A2-5A4718D299F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2167" y="4101483"/>
            <a:ext cx="2692814" cy="2620108"/>
          </a:xfrm>
          <a:prstGeom prst="rect">
            <a:avLst/>
          </a:prstGeom>
        </p:spPr>
      </p:pic>
      <p:pic>
        <p:nvPicPr>
          <p:cNvPr id="2" name="Audio 1">
            <a:hlinkClick r:id="" action="ppaction://media"/>
            <a:extLst>
              <a:ext uri="{FF2B5EF4-FFF2-40B4-BE49-F238E27FC236}">
                <a16:creationId xmlns:a16="http://schemas.microsoft.com/office/drawing/2014/main" id="{BCE85880-5043-4517-B794-4E0F04B424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3164226"/>
      </p:ext>
    </p:extLst>
  </p:cSld>
  <p:clrMapOvr>
    <a:masterClrMapping/>
  </p:clrMapOvr>
  <mc:AlternateContent xmlns:mc="http://schemas.openxmlformats.org/markup-compatibility/2006" xmlns:p14="http://schemas.microsoft.com/office/powerpoint/2010/main">
    <mc:Choice Requires="p14">
      <p:transition spd="slow" p14:dur="2000" advTm="106665"/>
    </mc:Choice>
    <mc:Fallback xmlns="">
      <p:transition spd="slow" advTm="106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ree Jesus Teaching Cliparts, Download Free Clip Art, Free Clip Art on  Clipart Library">
            <a:extLst>
              <a:ext uri="{FF2B5EF4-FFF2-40B4-BE49-F238E27FC236}">
                <a16:creationId xmlns:a16="http://schemas.microsoft.com/office/drawing/2014/main" id="{03F5A30A-2265-4626-9580-6648B5AB1E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238" y="5069288"/>
            <a:ext cx="2442188" cy="17887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3E79DF-3E3F-472F-B44A-0E936E85759E}"/>
              </a:ext>
            </a:extLst>
          </p:cNvPr>
          <p:cNvSpPr txBox="1"/>
          <p:nvPr/>
        </p:nvSpPr>
        <p:spPr>
          <a:xfrm>
            <a:off x="229125" y="186245"/>
            <a:ext cx="11735000" cy="2862322"/>
          </a:xfrm>
          <a:custGeom>
            <a:avLst/>
            <a:gdLst>
              <a:gd name="connsiteX0" fmla="*/ 0 w 11735000"/>
              <a:gd name="connsiteY0" fmla="*/ 0 h 2862322"/>
              <a:gd name="connsiteX1" fmla="*/ 455594 w 11735000"/>
              <a:gd name="connsiteY1" fmla="*/ 0 h 2862322"/>
              <a:gd name="connsiteX2" fmla="*/ 793838 w 11735000"/>
              <a:gd name="connsiteY2" fmla="*/ 0 h 2862322"/>
              <a:gd name="connsiteX3" fmla="*/ 1132082 w 11735000"/>
              <a:gd name="connsiteY3" fmla="*/ 0 h 2862322"/>
              <a:gd name="connsiteX4" fmla="*/ 1939726 w 11735000"/>
              <a:gd name="connsiteY4" fmla="*/ 0 h 2862322"/>
              <a:gd name="connsiteX5" fmla="*/ 2512671 w 11735000"/>
              <a:gd name="connsiteY5" fmla="*/ 0 h 2862322"/>
              <a:gd name="connsiteX6" fmla="*/ 2968265 w 11735000"/>
              <a:gd name="connsiteY6" fmla="*/ 0 h 2862322"/>
              <a:gd name="connsiteX7" fmla="*/ 3775909 w 11735000"/>
              <a:gd name="connsiteY7" fmla="*/ 0 h 2862322"/>
              <a:gd name="connsiteX8" fmla="*/ 4700903 w 11735000"/>
              <a:gd name="connsiteY8" fmla="*/ 0 h 2862322"/>
              <a:gd name="connsiteX9" fmla="*/ 5156497 w 11735000"/>
              <a:gd name="connsiteY9" fmla="*/ 0 h 2862322"/>
              <a:gd name="connsiteX10" fmla="*/ 5846791 w 11735000"/>
              <a:gd name="connsiteY10" fmla="*/ 0 h 2862322"/>
              <a:gd name="connsiteX11" fmla="*/ 6537085 w 11735000"/>
              <a:gd name="connsiteY11" fmla="*/ 0 h 2862322"/>
              <a:gd name="connsiteX12" fmla="*/ 7110029 w 11735000"/>
              <a:gd name="connsiteY12" fmla="*/ 0 h 2862322"/>
              <a:gd name="connsiteX13" fmla="*/ 7448274 w 11735000"/>
              <a:gd name="connsiteY13" fmla="*/ 0 h 2862322"/>
              <a:gd name="connsiteX14" fmla="*/ 8255918 w 11735000"/>
              <a:gd name="connsiteY14" fmla="*/ 0 h 2862322"/>
              <a:gd name="connsiteX15" fmla="*/ 8828862 w 11735000"/>
              <a:gd name="connsiteY15" fmla="*/ 0 h 2862322"/>
              <a:gd name="connsiteX16" fmla="*/ 9284456 w 11735000"/>
              <a:gd name="connsiteY16" fmla="*/ 0 h 2862322"/>
              <a:gd name="connsiteX17" fmla="*/ 9622700 w 11735000"/>
              <a:gd name="connsiteY17" fmla="*/ 0 h 2862322"/>
              <a:gd name="connsiteX18" fmla="*/ 10312994 w 11735000"/>
              <a:gd name="connsiteY18" fmla="*/ 0 h 2862322"/>
              <a:gd name="connsiteX19" fmla="*/ 11003288 w 11735000"/>
              <a:gd name="connsiteY19" fmla="*/ 0 h 2862322"/>
              <a:gd name="connsiteX20" fmla="*/ 11735000 w 11735000"/>
              <a:gd name="connsiteY20" fmla="*/ 0 h 2862322"/>
              <a:gd name="connsiteX21" fmla="*/ 11735000 w 11735000"/>
              <a:gd name="connsiteY21" fmla="*/ 601088 h 2862322"/>
              <a:gd name="connsiteX22" fmla="*/ 11735000 w 11735000"/>
              <a:gd name="connsiteY22" fmla="*/ 1173552 h 2862322"/>
              <a:gd name="connsiteX23" fmla="*/ 11735000 w 11735000"/>
              <a:gd name="connsiteY23" fmla="*/ 1660147 h 2862322"/>
              <a:gd name="connsiteX24" fmla="*/ 11735000 w 11735000"/>
              <a:gd name="connsiteY24" fmla="*/ 2289858 h 2862322"/>
              <a:gd name="connsiteX25" fmla="*/ 11735000 w 11735000"/>
              <a:gd name="connsiteY25" fmla="*/ 2862322 h 2862322"/>
              <a:gd name="connsiteX26" fmla="*/ 11162056 w 11735000"/>
              <a:gd name="connsiteY26" fmla="*/ 2862322 h 2862322"/>
              <a:gd name="connsiteX27" fmla="*/ 10706462 w 11735000"/>
              <a:gd name="connsiteY27" fmla="*/ 2862322 h 2862322"/>
              <a:gd name="connsiteX28" fmla="*/ 10016168 w 11735000"/>
              <a:gd name="connsiteY28" fmla="*/ 2862322 h 2862322"/>
              <a:gd name="connsiteX29" fmla="*/ 9091174 w 11735000"/>
              <a:gd name="connsiteY29" fmla="*/ 2862322 h 2862322"/>
              <a:gd name="connsiteX30" fmla="*/ 8752929 w 11735000"/>
              <a:gd name="connsiteY30" fmla="*/ 2862322 h 2862322"/>
              <a:gd name="connsiteX31" fmla="*/ 8179985 w 11735000"/>
              <a:gd name="connsiteY31" fmla="*/ 2862322 h 2862322"/>
              <a:gd name="connsiteX32" fmla="*/ 7489691 w 11735000"/>
              <a:gd name="connsiteY32" fmla="*/ 2862322 h 2862322"/>
              <a:gd name="connsiteX33" fmla="*/ 6682047 w 11735000"/>
              <a:gd name="connsiteY33" fmla="*/ 2862322 h 2862322"/>
              <a:gd name="connsiteX34" fmla="*/ 6109103 w 11735000"/>
              <a:gd name="connsiteY34" fmla="*/ 2862322 h 2862322"/>
              <a:gd name="connsiteX35" fmla="*/ 5418809 w 11735000"/>
              <a:gd name="connsiteY35" fmla="*/ 2862322 h 2862322"/>
              <a:gd name="connsiteX36" fmla="*/ 4493815 w 11735000"/>
              <a:gd name="connsiteY36" fmla="*/ 2862322 h 2862322"/>
              <a:gd name="connsiteX37" fmla="*/ 3920871 w 11735000"/>
              <a:gd name="connsiteY37" fmla="*/ 2862322 h 2862322"/>
              <a:gd name="connsiteX38" fmla="*/ 3230576 w 11735000"/>
              <a:gd name="connsiteY38" fmla="*/ 2862322 h 2862322"/>
              <a:gd name="connsiteX39" fmla="*/ 2774982 w 11735000"/>
              <a:gd name="connsiteY39" fmla="*/ 2862322 h 2862322"/>
              <a:gd name="connsiteX40" fmla="*/ 1967338 w 11735000"/>
              <a:gd name="connsiteY40" fmla="*/ 2862322 h 2862322"/>
              <a:gd name="connsiteX41" fmla="*/ 1629094 w 11735000"/>
              <a:gd name="connsiteY41" fmla="*/ 2862322 h 2862322"/>
              <a:gd name="connsiteX42" fmla="*/ 1056150 w 11735000"/>
              <a:gd name="connsiteY42" fmla="*/ 2862322 h 2862322"/>
              <a:gd name="connsiteX43" fmla="*/ 717906 w 11735000"/>
              <a:gd name="connsiteY43" fmla="*/ 2862322 h 2862322"/>
              <a:gd name="connsiteX44" fmla="*/ 0 w 11735000"/>
              <a:gd name="connsiteY44" fmla="*/ 2862322 h 2862322"/>
              <a:gd name="connsiteX45" fmla="*/ 0 w 11735000"/>
              <a:gd name="connsiteY45" fmla="*/ 2347104 h 2862322"/>
              <a:gd name="connsiteX46" fmla="*/ 0 w 11735000"/>
              <a:gd name="connsiteY46" fmla="*/ 1746016 h 2862322"/>
              <a:gd name="connsiteX47" fmla="*/ 0 w 11735000"/>
              <a:gd name="connsiteY47" fmla="*/ 1230798 h 2862322"/>
              <a:gd name="connsiteX48" fmla="*/ 0 w 11735000"/>
              <a:gd name="connsiteY48" fmla="*/ 744204 h 2862322"/>
              <a:gd name="connsiteX49" fmla="*/ 0 w 11735000"/>
              <a:gd name="connsiteY49"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35000" h="2862322" fill="none" extrusionOk="0">
                <a:moveTo>
                  <a:pt x="0" y="0"/>
                </a:moveTo>
                <a:cubicBezTo>
                  <a:pt x="227516" y="18843"/>
                  <a:pt x="364203" y="-17377"/>
                  <a:pt x="455594" y="0"/>
                </a:cubicBezTo>
                <a:cubicBezTo>
                  <a:pt x="546985" y="17377"/>
                  <a:pt x="640080" y="-4945"/>
                  <a:pt x="793838" y="0"/>
                </a:cubicBezTo>
                <a:cubicBezTo>
                  <a:pt x="947596" y="4945"/>
                  <a:pt x="1027422" y="15855"/>
                  <a:pt x="1132082" y="0"/>
                </a:cubicBezTo>
                <a:cubicBezTo>
                  <a:pt x="1236742" y="-15855"/>
                  <a:pt x="1537841" y="-35729"/>
                  <a:pt x="1939726" y="0"/>
                </a:cubicBezTo>
                <a:cubicBezTo>
                  <a:pt x="2341611" y="35729"/>
                  <a:pt x="2306026" y="-16229"/>
                  <a:pt x="2512671" y="0"/>
                </a:cubicBezTo>
                <a:cubicBezTo>
                  <a:pt x="2719316" y="16229"/>
                  <a:pt x="2846620" y="21336"/>
                  <a:pt x="2968265" y="0"/>
                </a:cubicBezTo>
                <a:cubicBezTo>
                  <a:pt x="3089910" y="-21336"/>
                  <a:pt x="3427402" y="33571"/>
                  <a:pt x="3775909" y="0"/>
                </a:cubicBezTo>
                <a:cubicBezTo>
                  <a:pt x="4124416" y="-33571"/>
                  <a:pt x="4452497" y="34389"/>
                  <a:pt x="4700903" y="0"/>
                </a:cubicBezTo>
                <a:cubicBezTo>
                  <a:pt x="4949309" y="-34389"/>
                  <a:pt x="4957186" y="-11241"/>
                  <a:pt x="5156497" y="0"/>
                </a:cubicBezTo>
                <a:cubicBezTo>
                  <a:pt x="5355808" y="11241"/>
                  <a:pt x="5574227" y="1935"/>
                  <a:pt x="5846791" y="0"/>
                </a:cubicBezTo>
                <a:cubicBezTo>
                  <a:pt x="6119355" y="-1935"/>
                  <a:pt x="6351852" y="-1448"/>
                  <a:pt x="6537085" y="0"/>
                </a:cubicBezTo>
                <a:cubicBezTo>
                  <a:pt x="6722318" y="1448"/>
                  <a:pt x="6878234" y="-24279"/>
                  <a:pt x="7110029" y="0"/>
                </a:cubicBezTo>
                <a:cubicBezTo>
                  <a:pt x="7341824" y="24279"/>
                  <a:pt x="7319178" y="4238"/>
                  <a:pt x="7448274" y="0"/>
                </a:cubicBezTo>
                <a:cubicBezTo>
                  <a:pt x="7577371" y="-4238"/>
                  <a:pt x="7853631" y="-32974"/>
                  <a:pt x="8255918" y="0"/>
                </a:cubicBezTo>
                <a:cubicBezTo>
                  <a:pt x="8658205" y="32974"/>
                  <a:pt x="8639314" y="-17499"/>
                  <a:pt x="8828862" y="0"/>
                </a:cubicBezTo>
                <a:cubicBezTo>
                  <a:pt x="9018410" y="17499"/>
                  <a:pt x="9083543" y="-2183"/>
                  <a:pt x="9284456" y="0"/>
                </a:cubicBezTo>
                <a:cubicBezTo>
                  <a:pt x="9485369" y="2183"/>
                  <a:pt x="9501030" y="-1776"/>
                  <a:pt x="9622700" y="0"/>
                </a:cubicBezTo>
                <a:cubicBezTo>
                  <a:pt x="9744370" y="1776"/>
                  <a:pt x="10169459" y="-26968"/>
                  <a:pt x="10312994" y="0"/>
                </a:cubicBezTo>
                <a:cubicBezTo>
                  <a:pt x="10456529" y="26968"/>
                  <a:pt x="10690302" y="-26016"/>
                  <a:pt x="11003288" y="0"/>
                </a:cubicBezTo>
                <a:cubicBezTo>
                  <a:pt x="11316274" y="26016"/>
                  <a:pt x="11447114" y="2773"/>
                  <a:pt x="11735000" y="0"/>
                </a:cubicBezTo>
                <a:cubicBezTo>
                  <a:pt x="11764445" y="139761"/>
                  <a:pt x="11734540" y="381759"/>
                  <a:pt x="11735000" y="601088"/>
                </a:cubicBezTo>
                <a:cubicBezTo>
                  <a:pt x="11735460" y="820417"/>
                  <a:pt x="11738058" y="937382"/>
                  <a:pt x="11735000" y="1173552"/>
                </a:cubicBezTo>
                <a:cubicBezTo>
                  <a:pt x="11731942" y="1409722"/>
                  <a:pt x="11753656" y="1483162"/>
                  <a:pt x="11735000" y="1660147"/>
                </a:cubicBezTo>
                <a:cubicBezTo>
                  <a:pt x="11716344" y="1837133"/>
                  <a:pt x="11715186" y="2031644"/>
                  <a:pt x="11735000" y="2289858"/>
                </a:cubicBezTo>
                <a:cubicBezTo>
                  <a:pt x="11754814" y="2548072"/>
                  <a:pt x="11761936" y="2701608"/>
                  <a:pt x="11735000" y="2862322"/>
                </a:cubicBezTo>
                <a:cubicBezTo>
                  <a:pt x="11569128" y="2852178"/>
                  <a:pt x="11366283" y="2862097"/>
                  <a:pt x="11162056" y="2862322"/>
                </a:cubicBezTo>
                <a:cubicBezTo>
                  <a:pt x="10957829" y="2862547"/>
                  <a:pt x="10851409" y="2881881"/>
                  <a:pt x="10706462" y="2862322"/>
                </a:cubicBezTo>
                <a:cubicBezTo>
                  <a:pt x="10561515" y="2842763"/>
                  <a:pt x="10219583" y="2872168"/>
                  <a:pt x="10016168" y="2862322"/>
                </a:cubicBezTo>
                <a:cubicBezTo>
                  <a:pt x="9812753" y="2852476"/>
                  <a:pt x="9346684" y="2862257"/>
                  <a:pt x="9091174" y="2862322"/>
                </a:cubicBezTo>
                <a:cubicBezTo>
                  <a:pt x="8835664" y="2862387"/>
                  <a:pt x="8834242" y="2854195"/>
                  <a:pt x="8752929" y="2862322"/>
                </a:cubicBezTo>
                <a:cubicBezTo>
                  <a:pt x="8671617" y="2870449"/>
                  <a:pt x="8440209" y="2890635"/>
                  <a:pt x="8179985" y="2862322"/>
                </a:cubicBezTo>
                <a:cubicBezTo>
                  <a:pt x="7919761" y="2834009"/>
                  <a:pt x="7789716" y="2829305"/>
                  <a:pt x="7489691" y="2862322"/>
                </a:cubicBezTo>
                <a:cubicBezTo>
                  <a:pt x="7189666" y="2895339"/>
                  <a:pt x="7064458" y="2858033"/>
                  <a:pt x="6682047" y="2862322"/>
                </a:cubicBezTo>
                <a:cubicBezTo>
                  <a:pt x="6299636" y="2866611"/>
                  <a:pt x="6275218" y="2872425"/>
                  <a:pt x="6109103" y="2862322"/>
                </a:cubicBezTo>
                <a:cubicBezTo>
                  <a:pt x="5942988" y="2852219"/>
                  <a:pt x="5739718" y="2874597"/>
                  <a:pt x="5418809" y="2862322"/>
                </a:cubicBezTo>
                <a:cubicBezTo>
                  <a:pt x="5097900" y="2850047"/>
                  <a:pt x="4811168" y="2846331"/>
                  <a:pt x="4493815" y="2862322"/>
                </a:cubicBezTo>
                <a:cubicBezTo>
                  <a:pt x="4176462" y="2878313"/>
                  <a:pt x="4056651" y="2839732"/>
                  <a:pt x="3920871" y="2862322"/>
                </a:cubicBezTo>
                <a:cubicBezTo>
                  <a:pt x="3785091" y="2884912"/>
                  <a:pt x="3523402" y="2843816"/>
                  <a:pt x="3230576" y="2862322"/>
                </a:cubicBezTo>
                <a:cubicBezTo>
                  <a:pt x="2937750" y="2880828"/>
                  <a:pt x="2889802" y="2870188"/>
                  <a:pt x="2774982" y="2862322"/>
                </a:cubicBezTo>
                <a:cubicBezTo>
                  <a:pt x="2660162" y="2854456"/>
                  <a:pt x="2195383" y="2850128"/>
                  <a:pt x="1967338" y="2862322"/>
                </a:cubicBezTo>
                <a:cubicBezTo>
                  <a:pt x="1739293" y="2874516"/>
                  <a:pt x="1777117" y="2858194"/>
                  <a:pt x="1629094" y="2862322"/>
                </a:cubicBezTo>
                <a:cubicBezTo>
                  <a:pt x="1481071" y="2866450"/>
                  <a:pt x="1189012" y="2837000"/>
                  <a:pt x="1056150" y="2862322"/>
                </a:cubicBezTo>
                <a:cubicBezTo>
                  <a:pt x="923288" y="2887644"/>
                  <a:pt x="793658" y="2858578"/>
                  <a:pt x="717906" y="2862322"/>
                </a:cubicBezTo>
                <a:cubicBezTo>
                  <a:pt x="642154" y="2866066"/>
                  <a:pt x="200520" y="2848693"/>
                  <a:pt x="0" y="2862322"/>
                </a:cubicBezTo>
                <a:cubicBezTo>
                  <a:pt x="-12978" y="2719570"/>
                  <a:pt x="-10414" y="2552804"/>
                  <a:pt x="0" y="2347104"/>
                </a:cubicBezTo>
                <a:cubicBezTo>
                  <a:pt x="10414" y="2141404"/>
                  <a:pt x="-3319" y="1918386"/>
                  <a:pt x="0" y="1746016"/>
                </a:cubicBezTo>
                <a:cubicBezTo>
                  <a:pt x="3319" y="1573646"/>
                  <a:pt x="3052" y="1353074"/>
                  <a:pt x="0" y="1230798"/>
                </a:cubicBezTo>
                <a:cubicBezTo>
                  <a:pt x="-3052" y="1108522"/>
                  <a:pt x="21432" y="858858"/>
                  <a:pt x="0" y="744204"/>
                </a:cubicBezTo>
                <a:cubicBezTo>
                  <a:pt x="-21432" y="629550"/>
                  <a:pt x="-2138" y="215390"/>
                  <a:pt x="0" y="0"/>
                </a:cubicBezTo>
                <a:close/>
              </a:path>
              <a:path w="11735000" h="2862322" stroke="0" extrusionOk="0">
                <a:moveTo>
                  <a:pt x="0" y="0"/>
                </a:moveTo>
                <a:cubicBezTo>
                  <a:pt x="274289" y="14413"/>
                  <a:pt x="455666" y="25481"/>
                  <a:pt x="572944" y="0"/>
                </a:cubicBezTo>
                <a:cubicBezTo>
                  <a:pt x="690222" y="-25481"/>
                  <a:pt x="1252280" y="-10954"/>
                  <a:pt x="1497938" y="0"/>
                </a:cubicBezTo>
                <a:cubicBezTo>
                  <a:pt x="1743596" y="10954"/>
                  <a:pt x="2166851" y="6175"/>
                  <a:pt x="2422932" y="0"/>
                </a:cubicBezTo>
                <a:cubicBezTo>
                  <a:pt x="2679013" y="-6175"/>
                  <a:pt x="2868119" y="-11704"/>
                  <a:pt x="3113226" y="0"/>
                </a:cubicBezTo>
                <a:cubicBezTo>
                  <a:pt x="3358333" y="11704"/>
                  <a:pt x="3417780" y="21260"/>
                  <a:pt x="3686171" y="0"/>
                </a:cubicBezTo>
                <a:cubicBezTo>
                  <a:pt x="3954562" y="-21260"/>
                  <a:pt x="4314122" y="11024"/>
                  <a:pt x="4493815" y="0"/>
                </a:cubicBezTo>
                <a:cubicBezTo>
                  <a:pt x="4673508" y="-11024"/>
                  <a:pt x="4726577" y="16032"/>
                  <a:pt x="4949409" y="0"/>
                </a:cubicBezTo>
                <a:cubicBezTo>
                  <a:pt x="5172241" y="-16032"/>
                  <a:pt x="5143651" y="-10051"/>
                  <a:pt x="5287653" y="0"/>
                </a:cubicBezTo>
                <a:cubicBezTo>
                  <a:pt x="5431655" y="10051"/>
                  <a:pt x="5535328" y="4484"/>
                  <a:pt x="5625897" y="0"/>
                </a:cubicBezTo>
                <a:cubicBezTo>
                  <a:pt x="5716466" y="-4484"/>
                  <a:pt x="6106525" y="-1251"/>
                  <a:pt x="6550891" y="0"/>
                </a:cubicBezTo>
                <a:cubicBezTo>
                  <a:pt x="6995257" y="1251"/>
                  <a:pt x="6804101" y="-1631"/>
                  <a:pt x="6889135" y="0"/>
                </a:cubicBezTo>
                <a:cubicBezTo>
                  <a:pt x="6974169" y="1631"/>
                  <a:pt x="7301892" y="20175"/>
                  <a:pt x="7579429" y="0"/>
                </a:cubicBezTo>
                <a:cubicBezTo>
                  <a:pt x="7856966" y="-20175"/>
                  <a:pt x="7832776" y="12058"/>
                  <a:pt x="8035024" y="0"/>
                </a:cubicBezTo>
                <a:cubicBezTo>
                  <a:pt x="8237272" y="-12058"/>
                  <a:pt x="8605245" y="-20873"/>
                  <a:pt x="8960018" y="0"/>
                </a:cubicBezTo>
                <a:cubicBezTo>
                  <a:pt x="9314791" y="20873"/>
                  <a:pt x="9447042" y="31911"/>
                  <a:pt x="9885012" y="0"/>
                </a:cubicBezTo>
                <a:cubicBezTo>
                  <a:pt x="10322982" y="-31911"/>
                  <a:pt x="10454792" y="4501"/>
                  <a:pt x="10810006" y="0"/>
                </a:cubicBezTo>
                <a:cubicBezTo>
                  <a:pt x="11165220" y="-4501"/>
                  <a:pt x="11447372" y="10283"/>
                  <a:pt x="11735000" y="0"/>
                </a:cubicBezTo>
                <a:cubicBezTo>
                  <a:pt x="11722908" y="147183"/>
                  <a:pt x="11757356" y="337566"/>
                  <a:pt x="11735000" y="515218"/>
                </a:cubicBezTo>
                <a:cubicBezTo>
                  <a:pt x="11712644" y="692870"/>
                  <a:pt x="11750641" y="895539"/>
                  <a:pt x="11735000" y="1030436"/>
                </a:cubicBezTo>
                <a:cubicBezTo>
                  <a:pt x="11719359" y="1165333"/>
                  <a:pt x="11706615" y="1487868"/>
                  <a:pt x="11735000" y="1631524"/>
                </a:cubicBezTo>
                <a:cubicBezTo>
                  <a:pt x="11763385" y="1775180"/>
                  <a:pt x="11707555" y="1959173"/>
                  <a:pt x="11735000" y="2232611"/>
                </a:cubicBezTo>
                <a:cubicBezTo>
                  <a:pt x="11762445" y="2506049"/>
                  <a:pt x="11762453" y="2729681"/>
                  <a:pt x="11735000" y="2862322"/>
                </a:cubicBezTo>
                <a:cubicBezTo>
                  <a:pt x="11403555" y="2888683"/>
                  <a:pt x="11325899" y="2877963"/>
                  <a:pt x="10927356" y="2862322"/>
                </a:cubicBezTo>
                <a:cubicBezTo>
                  <a:pt x="10528813" y="2846681"/>
                  <a:pt x="10199552" y="2901057"/>
                  <a:pt x="10002362" y="2862322"/>
                </a:cubicBezTo>
                <a:cubicBezTo>
                  <a:pt x="9805172" y="2823587"/>
                  <a:pt x="9682541" y="2875497"/>
                  <a:pt x="9546768" y="2862322"/>
                </a:cubicBezTo>
                <a:cubicBezTo>
                  <a:pt x="9410995" y="2849147"/>
                  <a:pt x="9307366" y="2858458"/>
                  <a:pt x="9208524" y="2862322"/>
                </a:cubicBezTo>
                <a:cubicBezTo>
                  <a:pt x="9109682" y="2866186"/>
                  <a:pt x="8730572" y="2861246"/>
                  <a:pt x="8283529" y="2862322"/>
                </a:cubicBezTo>
                <a:cubicBezTo>
                  <a:pt x="7836486" y="2863398"/>
                  <a:pt x="7935553" y="2867863"/>
                  <a:pt x="7827935" y="2862322"/>
                </a:cubicBezTo>
                <a:cubicBezTo>
                  <a:pt x="7720317" y="2856781"/>
                  <a:pt x="7406924" y="2852528"/>
                  <a:pt x="7137641" y="2862322"/>
                </a:cubicBezTo>
                <a:cubicBezTo>
                  <a:pt x="6868358" y="2872116"/>
                  <a:pt x="6879598" y="2853486"/>
                  <a:pt x="6682047" y="2862322"/>
                </a:cubicBezTo>
                <a:cubicBezTo>
                  <a:pt x="6484496" y="2871158"/>
                  <a:pt x="6364389" y="2868876"/>
                  <a:pt x="6109103" y="2862322"/>
                </a:cubicBezTo>
                <a:cubicBezTo>
                  <a:pt x="5853817" y="2855768"/>
                  <a:pt x="5784922" y="2850048"/>
                  <a:pt x="5653509" y="2862322"/>
                </a:cubicBezTo>
                <a:cubicBezTo>
                  <a:pt x="5522096" y="2874596"/>
                  <a:pt x="5249726" y="2834199"/>
                  <a:pt x="4963215" y="2862322"/>
                </a:cubicBezTo>
                <a:cubicBezTo>
                  <a:pt x="4676704" y="2890445"/>
                  <a:pt x="4437441" y="2870092"/>
                  <a:pt x="4272921" y="2862322"/>
                </a:cubicBezTo>
                <a:cubicBezTo>
                  <a:pt x="4108401" y="2854552"/>
                  <a:pt x="3832350" y="2898114"/>
                  <a:pt x="3465276" y="2862322"/>
                </a:cubicBezTo>
                <a:cubicBezTo>
                  <a:pt x="3098203" y="2826530"/>
                  <a:pt x="3255495" y="2860093"/>
                  <a:pt x="3127032" y="2862322"/>
                </a:cubicBezTo>
                <a:cubicBezTo>
                  <a:pt x="2998569" y="2864551"/>
                  <a:pt x="2843860" y="2863705"/>
                  <a:pt x="2671438" y="2862322"/>
                </a:cubicBezTo>
                <a:cubicBezTo>
                  <a:pt x="2499016" y="2860939"/>
                  <a:pt x="2382867" y="2834593"/>
                  <a:pt x="2098494" y="2862322"/>
                </a:cubicBezTo>
                <a:cubicBezTo>
                  <a:pt x="1814121" y="2890051"/>
                  <a:pt x="1842669" y="2850704"/>
                  <a:pt x="1642900" y="2862322"/>
                </a:cubicBezTo>
                <a:cubicBezTo>
                  <a:pt x="1443131" y="2873940"/>
                  <a:pt x="1460907" y="2872928"/>
                  <a:pt x="1304656" y="2862322"/>
                </a:cubicBezTo>
                <a:cubicBezTo>
                  <a:pt x="1148405" y="2851716"/>
                  <a:pt x="818866" y="2831321"/>
                  <a:pt x="614362" y="2862322"/>
                </a:cubicBezTo>
                <a:cubicBezTo>
                  <a:pt x="409858" y="2893323"/>
                  <a:pt x="180880" y="2854258"/>
                  <a:pt x="0" y="2862322"/>
                </a:cubicBezTo>
                <a:cubicBezTo>
                  <a:pt x="19826" y="2697257"/>
                  <a:pt x="2661" y="2380024"/>
                  <a:pt x="0" y="2232611"/>
                </a:cubicBezTo>
                <a:cubicBezTo>
                  <a:pt x="-2661" y="2085198"/>
                  <a:pt x="-15734" y="1874390"/>
                  <a:pt x="0" y="1631524"/>
                </a:cubicBezTo>
                <a:cubicBezTo>
                  <a:pt x="15734" y="1388658"/>
                  <a:pt x="-4880" y="1223994"/>
                  <a:pt x="0" y="1116306"/>
                </a:cubicBezTo>
                <a:cubicBezTo>
                  <a:pt x="4880" y="1008618"/>
                  <a:pt x="-16395" y="677605"/>
                  <a:pt x="0" y="543841"/>
                </a:cubicBezTo>
                <a:cubicBezTo>
                  <a:pt x="16395" y="410078"/>
                  <a:pt x="-22953" y="143262"/>
                  <a:pt x="0" y="0"/>
                </a:cubicBezTo>
                <a:close/>
              </a:path>
            </a:pathLst>
          </a:custGeom>
          <a:solidFill>
            <a:srgbClr val="92D05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3600" dirty="0">
                <a:latin typeface="The Hand Black" panose="03070902030502020204" pitchFamily="66" charset="0"/>
              </a:rPr>
              <a:t>Jesus arrived in Jerusalem for a feast called Passover and went to the Temple. There he found people selling cattle, sheep and doves, which the people used as offerings to God. There were also many money-changers, so that pilgrims from different lands could change their money and buy the offerings. </a:t>
            </a:r>
          </a:p>
          <a:p>
            <a:pPr algn="ctr"/>
            <a:r>
              <a:rPr lang="en-GB" sz="3600" dirty="0">
                <a:latin typeface="The Hand Black" panose="03070902030502020204" pitchFamily="66" charset="0"/>
              </a:rPr>
              <a:t> </a:t>
            </a:r>
          </a:p>
          <a:p>
            <a:pPr algn="ctr"/>
            <a:r>
              <a:rPr lang="en-GB" sz="3600" dirty="0">
                <a:latin typeface="The Hand Black" panose="03070902030502020204" pitchFamily="66" charset="0"/>
              </a:rPr>
              <a:t>Why do you think that seeing all this made Jesus angry?</a:t>
            </a:r>
          </a:p>
        </p:txBody>
      </p:sp>
      <p:sp>
        <p:nvSpPr>
          <p:cNvPr id="9" name="TextBox 8">
            <a:extLst>
              <a:ext uri="{FF2B5EF4-FFF2-40B4-BE49-F238E27FC236}">
                <a16:creationId xmlns:a16="http://schemas.microsoft.com/office/drawing/2014/main" id="{08195515-D1F5-42AF-A833-5B05C7AF7050}"/>
              </a:ext>
            </a:extLst>
          </p:cNvPr>
          <p:cNvSpPr txBox="1"/>
          <p:nvPr/>
        </p:nvSpPr>
        <p:spPr>
          <a:xfrm>
            <a:off x="229125" y="3219234"/>
            <a:ext cx="11642235" cy="1754326"/>
          </a:xfrm>
          <a:custGeom>
            <a:avLst/>
            <a:gdLst>
              <a:gd name="connsiteX0" fmla="*/ 0 w 11642235"/>
              <a:gd name="connsiteY0" fmla="*/ 0 h 1754326"/>
              <a:gd name="connsiteX1" fmla="*/ 801260 w 11642235"/>
              <a:gd name="connsiteY1" fmla="*/ 0 h 1754326"/>
              <a:gd name="connsiteX2" fmla="*/ 1253252 w 11642235"/>
              <a:gd name="connsiteY2" fmla="*/ 0 h 1754326"/>
              <a:gd name="connsiteX3" fmla="*/ 1938090 w 11642235"/>
              <a:gd name="connsiteY3" fmla="*/ 0 h 1754326"/>
              <a:gd name="connsiteX4" fmla="*/ 2739349 w 11642235"/>
              <a:gd name="connsiteY4" fmla="*/ 0 h 1754326"/>
              <a:gd name="connsiteX5" fmla="*/ 3657031 w 11642235"/>
              <a:gd name="connsiteY5" fmla="*/ 0 h 1754326"/>
              <a:gd name="connsiteX6" fmla="*/ 3992602 w 11642235"/>
              <a:gd name="connsiteY6" fmla="*/ 0 h 1754326"/>
              <a:gd name="connsiteX7" fmla="*/ 4328172 w 11642235"/>
              <a:gd name="connsiteY7" fmla="*/ 0 h 1754326"/>
              <a:gd name="connsiteX8" fmla="*/ 5129432 w 11642235"/>
              <a:gd name="connsiteY8" fmla="*/ 0 h 1754326"/>
              <a:gd name="connsiteX9" fmla="*/ 5697847 w 11642235"/>
              <a:gd name="connsiteY9" fmla="*/ 0 h 1754326"/>
              <a:gd name="connsiteX10" fmla="*/ 6149839 w 11642235"/>
              <a:gd name="connsiteY10" fmla="*/ 0 h 1754326"/>
              <a:gd name="connsiteX11" fmla="*/ 6951099 w 11642235"/>
              <a:gd name="connsiteY11" fmla="*/ 0 h 1754326"/>
              <a:gd name="connsiteX12" fmla="*/ 7868781 w 11642235"/>
              <a:gd name="connsiteY12" fmla="*/ 0 h 1754326"/>
              <a:gd name="connsiteX13" fmla="*/ 8320774 w 11642235"/>
              <a:gd name="connsiteY13" fmla="*/ 0 h 1754326"/>
              <a:gd name="connsiteX14" fmla="*/ 9005611 w 11642235"/>
              <a:gd name="connsiteY14" fmla="*/ 0 h 1754326"/>
              <a:gd name="connsiteX15" fmla="*/ 9690449 w 11642235"/>
              <a:gd name="connsiteY15" fmla="*/ 0 h 1754326"/>
              <a:gd name="connsiteX16" fmla="*/ 10258864 w 11642235"/>
              <a:gd name="connsiteY16" fmla="*/ 0 h 1754326"/>
              <a:gd name="connsiteX17" fmla="*/ 10594434 w 11642235"/>
              <a:gd name="connsiteY17" fmla="*/ 0 h 1754326"/>
              <a:gd name="connsiteX18" fmla="*/ 11642235 w 11642235"/>
              <a:gd name="connsiteY18" fmla="*/ 0 h 1754326"/>
              <a:gd name="connsiteX19" fmla="*/ 11642235 w 11642235"/>
              <a:gd name="connsiteY19" fmla="*/ 567232 h 1754326"/>
              <a:gd name="connsiteX20" fmla="*/ 11642235 w 11642235"/>
              <a:gd name="connsiteY20" fmla="*/ 1152007 h 1754326"/>
              <a:gd name="connsiteX21" fmla="*/ 11642235 w 11642235"/>
              <a:gd name="connsiteY21" fmla="*/ 1754326 h 1754326"/>
              <a:gd name="connsiteX22" fmla="*/ 10724553 w 11642235"/>
              <a:gd name="connsiteY22" fmla="*/ 1754326 h 1754326"/>
              <a:gd name="connsiteX23" fmla="*/ 10039716 w 11642235"/>
              <a:gd name="connsiteY23" fmla="*/ 1754326 h 1754326"/>
              <a:gd name="connsiteX24" fmla="*/ 9354878 w 11642235"/>
              <a:gd name="connsiteY24" fmla="*/ 1754326 h 1754326"/>
              <a:gd name="connsiteX25" fmla="*/ 8670041 w 11642235"/>
              <a:gd name="connsiteY25" fmla="*/ 1754326 h 1754326"/>
              <a:gd name="connsiteX26" fmla="*/ 8101626 w 11642235"/>
              <a:gd name="connsiteY26" fmla="*/ 1754326 h 1754326"/>
              <a:gd name="connsiteX27" fmla="*/ 7533211 w 11642235"/>
              <a:gd name="connsiteY27" fmla="*/ 1754326 h 1754326"/>
              <a:gd name="connsiteX28" fmla="*/ 7081218 w 11642235"/>
              <a:gd name="connsiteY28" fmla="*/ 1754326 h 1754326"/>
              <a:gd name="connsiteX29" fmla="*/ 6629226 w 11642235"/>
              <a:gd name="connsiteY29" fmla="*/ 1754326 h 1754326"/>
              <a:gd name="connsiteX30" fmla="*/ 6177233 w 11642235"/>
              <a:gd name="connsiteY30" fmla="*/ 1754326 h 1754326"/>
              <a:gd name="connsiteX31" fmla="*/ 5725240 w 11642235"/>
              <a:gd name="connsiteY31" fmla="*/ 1754326 h 1754326"/>
              <a:gd name="connsiteX32" fmla="*/ 5040403 w 11642235"/>
              <a:gd name="connsiteY32" fmla="*/ 1754326 h 1754326"/>
              <a:gd name="connsiteX33" fmla="*/ 4122721 w 11642235"/>
              <a:gd name="connsiteY33" fmla="*/ 1754326 h 1754326"/>
              <a:gd name="connsiteX34" fmla="*/ 3787151 w 11642235"/>
              <a:gd name="connsiteY34" fmla="*/ 1754326 h 1754326"/>
              <a:gd name="connsiteX35" fmla="*/ 3218736 w 11642235"/>
              <a:gd name="connsiteY35" fmla="*/ 1754326 h 1754326"/>
              <a:gd name="connsiteX36" fmla="*/ 2533898 w 11642235"/>
              <a:gd name="connsiteY36" fmla="*/ 1754326 h 1754326"/>
              <a:gd name="connsiteX37" fmla="*/ 1732639 w 11642235"/>
              <a:gd name="connsiteY37" fmla="*/ 1754326 h 1754326"/>
              <a:gd name="connsiteX38" fmla="*/ 1164223 w 11642235"/>
              <a:gd name="connsiteY38" fmla="*/ 1754326 h 1754326"/>
              <a:gd name="connsiteX39" fmla="*/ 0 w 11642235"/>
              <a:gd name="connsiteY39" fmla="*/ 1754326 h 1754326"/>
              <a:gd name="connsiteX40" fmla="*/ 0 w 11642235"/>
              <a:gd name="connsiteY40" fmla="*/ 1134464 h 1754326"/>
              <a:gd name="connsiteX41" fmla="*/ 0 w 11642235"/>
              <a:gd name="connsiteY41" fmla="*/ 514602 h 1754326"/>
              <a:gd name="connsiteX42" fmla="*/ 0 w 11642235"/>
              <a:gd name="connsiteY42"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642235" h="1754326" fill="none" extrusionOk="0">
                <a:moveTo>
                  <a:pt x="0" y="0"/>
                </a:moveTo>
                <a:cubicBezTo>
                  <a:pt x="214054" y="-18592"/>
                  <a:pt x="515103" y="-9186"/>
                  <a:pt x="801260" y="0"/>
                </a:cubicBezTo>
                <a:cubicBezTo>
                  <a:pt x="1087417" y="9186"/>
                  <a:pt x="1142962" y="-2403"/>
                  <a:pt x="1253252" y="0"/>
                </a:cubicBezTo>
                <a:cubicBezTo>
                  <a:pt x="1363542" y="2403"/>
                  <a:pt x="1703929" y="32183"/>
                  <a:pt x="1938090" y="0"/>
                </a:cubicBezTo>
                <a:cubicBezTo>
                  <a:pt x="2172251" y="-32183"/>
                  <a:pt x="2382192" y="-16083"/>
                  <a:pt x="2739349" y="0"/>
                </a:cubicBezTo>
                <a:cubicBezTo>
                  <a:pt x="3096506" y="16083"/>
                  <a:pt x="3237423" y="-13086"/>
                  <a:pt x="3657031" y="0"/>
                </a:cubicBezTo>
                <a:cubicBezTo>
                  <a:pt x="4076639" y="13086"/>
                  <a:pt x="3899177" y="4818"/>
                  <a:pt x="3992602" y="0"/>
                </a:cubicBezTo>
                <a:cubicBezTo>
                  <a:pt x="4086027" y="-4818"/>
                  <a:pt x="4190453" y="-10904"/>
                  <a:pt x="4328172" y="0"/>
                </a:cubicBezTo>
                <a:cubicBezTo>
                  <a:pt x="4465891" y="10904"/>
                  <a:pt x="4764480" y="14247"/>
                  <a:pt x="5129432" y="0"/>
                </a:cubicBezTo>
                <a:cubicBezTo>
                  <a:pt x="5494384" y="-14247"/>
                  <a:pt x="5552845" y="17453"/>
                  <a:pt x="5697847" y="0"/>
                </a:cubicBezTo>
                <a:cubicBezTo>
                  <a:pt x="5842850" y="-17453"/>
                  <a:pt x="5960580" y="6806"/>
                  <a:pt x="6149839" y="0"/>
                </a:cubicBezTo>
                <a:cubicBezTo>
                  <a:pt x="6339098" y="-6806"/>
                  <a:pt x="6762488" y="14043"/>
                  <a:pt x="6951099" y="0"/>
                </a:cubicBezTo>
                <a:cubicBezTo>
                  <a:pt x="7139710" y="-14043"/>
                  <a:pt x="7583300" y="23521"/>
                  <a:pt x="7868781" y="0"/>
                </a:cubicBezTo>
                <a:cubicBezTo>
                  <a:pt x="8154262" y="-23521"/>
                  <a:pt x="8101772" y="-13159"/>
                  <a:pt x="8320774" y="0"/>
                </a:cubicBezTo>
                <a:cubicBezTo>
                  <a:pt x="8539776" y="13159"/>
                  <a:pt x="8857909" y="17188"/>
                  <a:pt x="9005611" y="0"/>
                </a:cubicBezTo>
                <a:cubicBezTo>
                  <a:pt x="9153313" y="-17188"/>
                  <a:pt x="9428765" y="26540"/>
                  <a:pt x="9690449" y="0"/>
                </a:cubicBezTo>
                <a:cubicBezTo>
                  <a:pt x="9952133" y="-26540"/>
                  <a:pt x="9988067" y="23491"/>
                  <a:pt x="10258864" y="0"/>
                </a:cubicBezTo>
                <a:cubicBezTo>
                  <a:pt x="10529661" y="-23491"/>
                  <a:pt x="10441749" y="8106"/>
                  <a:pt x="10594434" y="0"/>
                </a:cubicBezTo>
                <a:cubicBezTo>
                  <a:pt x="10747119" y="-8106"/>
                  <a:pt x="11214278" y="20053"/>
                  <a:pt x="11642235" y="0"/>
                </a:cubicBezTo>
                <a:cubicBezTo>
                  <a:pt x="11655591" y="133411"/>
                  <a:pt x="11628867" y="428889"/>
                  <a:pt x="11642235" y="567232"/>
                </a:cubicBezTo>
                <a:cubicBezTo>
                  <a:pt x="11655603" y="705575"/>
                  <a:pt x="11617329" y="864942"/>
                  <a:pt x="11642235" y="1152007"/>
                </a:cubicBezTo>
                <a:cubicBezTo>
                  <a:pt x="11667141" y="1439072"/>
                  <a:pt x="11647901" y="1540225"/>
                  <a:pt x="11642235" y="1754326"/>
                </a:cubicBezTo>
                <a:cubicBezTo>
                  <a:pt x="11265828" y="1713694"/>
                  <a:pt x="10936822" y="1740440"/>
                  <a:pt x="10724553" y="1754326"/>
                </a:cubicBezTo>
                <a:cubicBezTo>
                  <a:pt x="10512284" y="1768212"/>
                  <a:pt x="10380886" y="1787418"/>
                  <a:pt x="10039716" y="1754326"/>
                </a:cubicBezTo>
                <a:cubicBezTo>
                  <a:pt x="9698546" y="1721234"/>
                  <a:pt x="9682864" y="1747701"/>
                  <a:pt x="9354878" y="1754326"/>
                </a:cubicBezTo>
                <a:cubicBezTo>
                  <a:pt x="9026892" y="1760951"/>
                  <a:pt x="8932852" y="1758912"/>
                  <a:pt x="8670041" y="1754326"/>
                </a:cubicBezTo>
                <a:cubicBezTo>
                  <a:pt x="8407230" y="1749740"/>
                  <a:pt x="8322315" y="1776055"/>
                  <a:pt x="8101626" y="1754326"/>
                </a:cubicBezTo>
                <a:cubicBezTo>
                  <a:pt x="7880938" y="1732597"/>
                  <a:pt x="7707425" y="1776312"/>
                  <a:pt x="7533211" y="1754326"/>
                </a:cubicBezTo>
                <a:cubicBezTo>
                  <a:pt x="7358998" y="1732340"/>
                  <a:pt x="7238538" y="1751564"/>
                  <a:pt x="7081218" y="1754326"/>
                </a:cubicBezTo>
                <a:cubicBezTo>
                  <a:pt x="6923898" y="1757088"/>
                  <a:pt x="6779988" y="1752309"/>
                  <a:pt x="6629226" y="1754326"/>
                </a:cubicBezTo>
                <a:cubicBezTo>
                  <a:pt x="6478464" y="1756343"/>
                  <a:pt x="6279806" y="1770751"/>
                  <a:pt x="6177233" y="1754326"/>
                </a:cubicBezTo>
                <a:cubicBezTo>
                  <a:pt x="6074660" y="1737901"/>
                  <a:pt x="5843366" y="1769665"/>
                  <a:pt x="5725240" y="1754326"/>
                </a:cubicBezTo>
                <a:cubicBezTo>
                  <a:pt x="5607114" y="1738987"/>
                  <a:pt x="5255610" y="1737095"/>
                  <a:pt x="5040403" y="1754326"/>
                </a:cubicBezTo>
                <a:cubicBezTo>
                  <a:pt x="4825196" y="1771557"/>
                  <a:pt x="4485029" y="1759570"/>
                  <a:pt x="4122721" y="1754326"/>
                </a:cubicBezTo>
                <a:cubicBezTo>
                  <a:pt x="3760413" y="1749082"/>
                  <a:pt x="3925655" y="1760441"/>
                  <a:pt x="3787151" y="1754326"/>
                </a:cubicBezTo>
                <a:cubicBezTo>
                  <a:pt x="3648647" y="1748212"/>
                  <a:pt x="3358584" y="1779203"/>
                  <a:pt x="3218736" y="1754326"/>
                </a:cubicBezTo>
                <a:cubicBezTo>
                  <a:pt x="3078889" y="1729449"/>
                  <a:pt x="2718246" y="1730477"/>
                  <a:pt x="2533898" y="1754326"/>
                </a:cubicBezTo>
                <a:cubicBezTo>
                  <a:pt x="2349550" y="1778175"/>
                  <a:pt x="2071958" y="1771726"/>
                  <a:pt x="1732639" y="1754326"/>
                </a:cubicBezTo>
                <a:cubicBezTo>
                  <a:pt x="1393320" y="1736926"/>
                  <a:pt x="1300138" y="1731276"/>
                  <a:pt x="1164223" y="1754326"/>
                </a:cubicBezTo>
                <a:cubicBezTo>
                  <a:pt x="1028308" y="1777376"/>
                  <a:pt x="340090" y="1717349"/>
                  <a:pt x="0" y="1754326"/>
                </a:cubicBezTo>
                <a:cubicBezTo>
                  <a:pt x="-28144" y="1600749"/>
                  <a:pt x="21005" y="1429800"/>
                  <a:pt x="0" y="1134464"/>
                </a:cubicBezTo>
                <a:cubicBezTo>
                  <a:pt x="-21005" y="839128"/>
                  <a:pt x="-10450" y="768306"/>
                  <a:pt x="0" y="514602"/>
                </a:cubicBezTo>
                <a:cubicBezTo>
                  <a:pt x="10450" y="260898"/>
                  <a:pt x="13796" y="132519"/>
                  <a:pt x="0" y="0"/>
                </a:cubicBezTo>
                <a:close/>
              </a:path>
              <a:path w="11642235" h="1754326" stroke="0" extrusionOk="0">
                <a:moveTo>
                  <a:pt x="0" y="0"/>
                </a:moveTo>
                <a:cubicBezTo>
                  <a:pt x="138765" y="-10772"/>
                  <a:pt x="287519" y="-17217"/>
                  <a:pt x="568415" y="0"/>
                </a:cubicBezTo>
                <a:cubicBezTo>
                  <a:pt x="849311" y="17217"/>
                  <a:pt x="1140116" y="-34439"/>
                  <a:pt x="1486097" y="0"/>
                </a:cubicBezTo>
                <a:cubicBezTo>
                  <a:pt x="1832078" y="34439"/>
                  <a:pt x="2197487" y="45821"/>
                  <a:pt x="2403779" y="0"/>
                </a:cubicBezTo>
                <a:cubicBezTo>
                  <a:pt x="2610071" y="-45821"/>
                  <a:pt x="2831646" y="-2287"/>
                  <a:pt x="3088616" y="0"/>
                </a:cubicBezTo>
                <a:cubicBezTo>
                  <a:pt x="3345586" y="2287"/>
                  <a:pt x="3480363" y="-22071"/>
                  <a:pt x="3657031" y="0"/>
                </a:cubicBezTo>
                <a:cubicBezTo>
                  <a:pt x="3833700" y="22071"/>
                  <a:pt x="4147544" y="-17523"/>
                  <a:pt x="4458291" y="0"/>
                </a:cubicBezTo>
                <a:cubicBezTo>
                  <a:pt x="4769038" y="17523"/>
                  <a:pt x="4728367" y="-1223"/>
                  <a:pt x="4910284" y="0"/>
                </a:cubicBezTo>
                <a:cubicBezTo>
                  <a:pt x="5092201" y="1223"/>
                  <a:pt x="5136599" y="9342"/>
                  <a:pt x="5245854" y="0"/>
                </a:cubicBezTo>
                <a:cubicBezTo>
                  <a:pt x="5355109" y="-9342"/>
                  <a:pt x="5512399" y="-11777"/>
                  <a:pt x="5581424" y="0"/>
                </a:cubicBezTo>
                <a:cubicBezTo>
                  <a:pt x="5650449" y="11777"/>
                  <a:pt x="6252011" y="-7731"/>
                  <a:pt x="6499106" y="0"/>
                </a:cubicBezTo>
                <a:cubicBezTo>
                  <a:pt x="6746201" y="7731"/>
                  <a:pt x="6671291" y="2836"/>
                  <a:pt x="6834677" y="0"/>
                </a:cubicBezTo>
                <a:cubicBezTo>
                  <a:pt x="6998063" y="-2836"/>
                  <a:pt x="7251087" y="-14461"/>
                  <a:pt x="7519514" y="0"/>
                </a:cubicBezTo>
                <a:cubicBezTo>
                  <a:pt x="7787941" y="14461"/>
                  <a:pt x="7777678" y="6543"/>
                  <a:pt x="7971507" y="0"/>
                </a:cubicBezTo>
                <a:cubicBezTo>
                  <a:pt x="8165336" y="-6543"/>
                  <a:pt x="8570888" y="-5874"/>
                  <a:pt x="8889189" y="0"/>
                </a:cubicBezTo>
                <a:cubicBezTo>
                  <a:pt x="9207490" y="5874"/>
                  <a:pt x="9487255" y="27297"/>
                  <a:pt x="9806871" y="0"/>
                </a:cubicBezTo>
                <a:cubicBezTo>
                  <a:pt x="10126487" y="-27297"/>
                  <a:pt x="10271931" y="-37161"/>
                  <a:pt x="10724553" y="0"/>
                </a:cubicBezTo>
                <a:cubicBezTo>
                  <a:pt x="11177175" y="37161"/>
                  <a:pt x="11280625" y="33676"/>
                  <a:pt x="11642235" y="0"/>
                </a:cubicBezTo>
                <a:cubicBezTo>
                  <a:pt x="11622048" y="177274"/>
                  <a:pt x="11651234" y="328136"/>
                  <a:pt x="11642235" y="549689"/>
                </a:cubicBezTo>
                <a:cubicBezTo>
                  <a:pt x="11633236" y="771242"/>
                  <a:pt x="11642084" y="961057"/>
                  <a:pt x="11642235" y="1099378"/>
                </a:cubicBezTo>
                <a:cubicBezTo>
                  <a:pt x="11642386" y="1237699"/>
                  <a:pt x="11659914" y="1617171"/>
                  <a:pt x="11642235" y="1754326"/>
                </a:cubicBezTo>
                <a:cubicBezTo>
                  <a:pt x="11384646" y="1757812"/>
                  <a:pt x="11147030" y="1731975"/>
                  <a:pt x="10840975" y="1754326"/>
                </a:cubicBezTo>
                <a:cubicBezTo>
                  <a:pt x="10534920" y="1776677"/>
                  <a:pt x="10592688" y="1742357"/>
                  <a:pt x="10505405" y="1754326"/>
                </a:cubicBezTo>
                <a:cubicBezTo>
                  <a:pt x="10418122" y="1766296"/>
                  <a:pt x="10166387" y="1733981"/>
                  <a:pt x="10053412" y="1754326"/>
                </a:cubicBezTo>
                <a:cubicBezTo>
                  <a:pt x="9940437" y="1774671"/>
                  <a:pt x="9402987" y="1780224"/>
                  <a:pt x="9135730" y="1754326"/>
                </a:cubicBezTo>
                <a:cubicBezTo>
                  <a:pt x="8868473" y="1728428"/>
                  <a:pt x="8877590" y="1770212"/>
                  <a:pt x="8683738" y="1754326"/>
                </a:cubicBezTo>
                <a:cubicBezTo>
                  <a:pt x="8489886" y="1738440"/>
                  <a:pt x="8455733" y="1745530"/>
                  <a:pt x="8348167" y="1754326"/>
                </a:cubicBezTo>
                <a:cubicBezTo>
                  <a:pt x="8240601" y="1763122"/>
                  <a:pt x="7885882" y="1768550"/>
                  <a:pt x="7430485" y="1754326"/>
                </a:cubicBezTo>
                <a:cubicBezTo>
                  <a:pt x="6975088" y="1740102"/>
                  <a:pt x="7113520" y="1736002"/>
                  <a:pt x="6978493" y="1754326"/>
                </a:cubicBezTo>
                <a:cubicBezTo>
                  <a:pt x="6843466" y="1772650"/>
                  <a:pt x="6615689" y="1722437"/>
                  <a:pt x="6293655" y="1754326"/>
                </a:cubicBezTo>
                <a:cubicBezTo>
                  <a:pt x="5971621" y="1786215"/>
                  <a:pt x="5949786" y="1770115"/>
                  <a:pt x="5841663" y="1754326"/>
                </a:cubicBezTo>
                <a:cubicBezTo>
                  <a:pt x="5733540" y="1738537"/>
                  <a:pt x="5523141" y="1745526"/>
                  <a:pt x="5273248" y="1754326"/>
                </a:cubicBezTo>
                <a:cubicBezTo>
                  <a:pt x="5023356" y="1763126"/>
                  <a:pt x="4935478" y="1752078"/>
                  <a:pt x="4821255" y="1754326"/>
                </a:cubicBezTo>
                <a:cubicBezTo>
                  <a:pt x="4707032" y="1756574"/>
                  <a:pt x="4393881" y="1757571"/>
                  <a:pt x="4136418" y="1754326"/>
                </a:cubicBezTo>
                <a:cubicBezTo>
                  <a:pt x="3878955" y="1751081"/>
                  <a:pt x="3604458" y="1739317"/>
                  <a:pt x="3451580" y="1754326"/>
                </a:cubicBezTo>
                <a:cubicBezTo>
                  <a:pt x="3298702" y="1769335"/>
                  <a:pt x="2826599" y="1756601"/>
                  <a:pt x="2650321" y="1754326"/>
                </a:cubicBezTo>
                <a:cubicBezTo>
                  <a:pt x="2474043" y="1752051"/>
                  <a:pt x="2422702" y="1746018"/>
                  <a:pt x="2314750" y="1754326"/>
                </a:cubicBezTo>
                <a:cubicBezTo>
                  <a:pt x="2206798" y="1762634"/>
                  <a:pt x="2031742" y="1749249"/>
                  <a:pt x="1862758" y="1754326"/>
                </a:cubicBezTo>
                <a:cubicBezTo>
                  <a:pt x="1693774" y="1759403"/>
                  <a:pt x="1520230" y="1776822"/>
                  <a:pt x="1294343" y="1754326"/>
                </a:cubicBezTo>
                <a:cubicBezTo>
                  <a:pt x="1068456" y="1731830"/>
                  <a:pt x="1011674" y="1733118"/>
                  <a:pt x="842350" y="1754326"/>
                </a:cubicBezTo>
                <a:cubicBezTo>
                  <a:pt x="673026" y="1775534"/>
                  <a:pt x="383858" y="1717831"/>
                  <a:pt x="0" y="1754326"/>
                </a:cubicBezTo>
                <a:cubicBezTo>
                  <a:pt x="-8971" y="1545358"/>
                  <a:pt x="-15891" y="1324026"/>
                  <a:pt x="0" y="1169551"/>
                </a:cubicBezTo>
                <a:cubicBezTo>
                  <a:pt x="15891" y="1015077"/>
                  <a:pt x="-23627" y="825879"/>
                  <a:pt x="0" y="549689"/>
                </a:cubicBezTo>
                <a:cubicBezTo>
                  <a:pt x="23627" y="273499"/>
                  <a:pt x="2776" y="185368"/>
                  <a:pt x="0" y="0"/>
                </a:cubicBezTo>
                <a:close/>
              </a:path>
            </a:pathLst>
          </a:custGeom>
          <a:solidFill>
            <a:srgbClr val="00B0F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3600" dirty="0">
                <a:latin typeface="The Hand Black" panose="03070902030502020204" pitchFamily="66" charset="0"/>
              </a:rPr>
              <a:t>The Temple was where people went to say prayers, but some people were buying and selling things instead. </a:t>
            </a:r>
          </a:p>
          <a:p>
            <a:pPr algn="ctr"/>
            <a:r>
              <a:rPr lang="en-GB" sz="3600" dirty="0">
                <a:latin typeface="The Hand Black" panose="03070902030502020204" pitchFamily="66" charset="0"/>
              </a:rPr>
              <a:t>Jesus drove them all out of the Temple. How do you think all the people felt when they saw this? </a:t>
            </a:r>
          </a:p>
        </p:txBody>
      </p:sp>
      <p:pic>
        <p:nvPicPr>
          <p:cNvPr id="3" name="Audio 2">
            <a:hlinkClick r:id="" action="ppaction://media"/>
            <a:extLst>
              <a:ext uri="{FF2B5EF4-FFF2-40B4-BE49-F238E27FC236}">
                <a16:creationId xmlns:a16="http://schemas.microsoft.com/office/drawing/2014/main" id="{AB2D1C8F-1CBB-4825-976A-003E00BD5A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44032369"/>
      </p:ext>
    </p:extLst>
  </p:cSld>
  <p:clrMapOvr>
    <a:masterClrMapping/>
  </p:clrMapOvr>
  <mc:AlternateContent xmlns:mc="http://schemas.openxmlformats.org/markup-compatibility/2006" xmlns:p14="http://schemas.microsoft.com/office/powerpoint/2010/main">
    <mc:Choice Requires="p14">
      <p:transition spd="slow" p14:dur="2000" advTm="47390"/>
    </mc:Choice>
    <mc:Fallback xmlns="">
      <p:transition spd="slow" advTm="47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5"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EEB9D0-885B-44BC-8BC2-E30796721ECB}"/>
              </a:ext>
            </a:extLst>
          </p:cNvPr>
          <p:cNvSpPr txBox="1"/>
          <p:nvPr/>
        </p:nvSpPr>
        <p:spPr>
          <a:xfrm>
            <a:off x="232913" y="298618"/>
            <a:ext cx="11786808" cy="3231654"/>
          </a:xfrm>
          <a:custGeom>
            <a:avLst/>
            <a:gdLst>
              <a:gd name="connsiteX0" fmla="*/ 0 w 11786808"/>
              <a:gd name="connsiteY0" fmla="*/ 0 h 3231654"/>
              <a:gd name="connsiteX1" fmla="*/ 457605 w 11786808"/>
              <a:gd name="connsiteY1" fmla="*/ 0 h 3231654"/>
              <a:gd name="connsiteX2" fmla="*/ 797343 w 11786808"/>
              <a:gd name="connsiteY2" fmla="*/ 0 h 3231654"/>
              <a:gd name="connsiteX3" fmla="*/ 1137080 w 11786808"/>
              <a:gd name="connsiteY3" fmla="*/ 0 h 3231654"/>
              <a:gd name="connsiteX4" fmla="*/ 1948290 w 11786808"/>
              <a:gd name="connsiteY4" fmla="*/ 0 h 3231654"/>
              <a:gd name="connsiteX5" fmla="*/ 2523764 w 11786808"/>
              <a:gd name="connsiteY5" fmla="*/ 0 h 3231654"/>
              <a:gd name="connsiteX6" fmla="*/ 2981369 w 11786808"/>
              <a:gd name="connsiteY6" fmla="*/ 0 h 3231654"/>
              <a:gd name="connsiteX7" fmla="*/ 3792579 w 11786808"/>
              <a:gd name="connsiteY7" fmla="*/ 0 h 3231654"/>
              <a:gd name="connsiteX8" fmla="*/ 4721657 w 11786808"/>
              <a:gd name="connsiteY8" fmla="*/ 0 h 3231654"/>
              <a:gd name="connsiteX9" fmla="*/ 5179262 w 11786808"/>
              <a:gd name="connsiteY9" fmla="*/ 0 h 3231654"/>
              <a:gd name="connsiteX10" fmla="*/ 5872604 w 11786808"/>
              <a:gd name="connsiteY10" fmla="*/ 0 h 3231654"/>
              <a:gd name="connsiteX11" fmla="*/ 6565945 w 11786808"/>
              <a:gd name="connsiteY11" fmla="*/ 0 h 3231654"/>
              <a:gd name="connsiteX12" fmla="*/ 7141419 w 11786808"/>
              <a:gd name="connsiteY12" fmla="*/ 0 h 3231654"/>
              <a:gd name="connsiteX13" fmla="*/ 7481156 w 11786808"/>
              <a:gd name="connsiteY13" fmla="*/ 0 h 3231654"/>
              <a:gd name="connsiteX14" fmla="*/ 8292366 w 11786808"/>
              <a:gd name="connsiteY14" fmla="*/ 0 h 3231654"/>
              <a:gd name="connsiteX15" fmla="*/ 8867840 w 11786808"/>
              <a:gd name="connsiteY15" fmla="*/ 0 h 3231654"/>
              <a:gd name="connsiteX16" fmla="*/ 9325445 w 11786808"/>
              <a:gd name="connsiteY16" fmla="*/ 0 h 3231654"/>
              <a:gd name="connsiteX17" fmla="*/ 9665183 w 11786808"/>
              <a:gd name="connsiteY17" fmla="*/ 0 h 3231654"/>
              <a:gd name="connsiteX18" fmla="*/ 10358524 w 11786808"/>
              <a:gd name="connsiteY18" fmla="*/ 0 h 3231654"/>
              <a:gd name="connsiteX19" fmla="*/ 11051866 w 11786808"/>
              <a:gd name="connsiteY19" fmla="*/ 0 h 3231654"/>
              <a:gd name="connsiteX20" fmla="*/ 11786808 w 11786808"/>
              <a:gd name="connsiteY20" fmla="*/ 0 h 3231654"/>
              <a:gd name="connsiteX21" fmla="*/ 11786808 w 11786808"/>
              <a:gd name="connsiteY21" fmla="*/ 678647 h 3231654"/>
              <a:gd name="connsiteX22" fmla="*/ 11786808 w 11786808"/>
              <a:gd name="connsiteY22" fmla="*/ 1324978 h 3231654"/>
              <a:gd name="connsiteX23" fmla="*/ 11786808 w 11786808"/>
              <a:gd name="connsiteY23" fmla="*/ 1874359 h 3231654"/>
              <a:gd name="connsiteX24" fmla="*/ 11786808 w 11786808"/>
              <a:gd name="connsiteY24" fmla="*/ 2585323 h 3231654"/>
              <a:gd name="connsiteX25" fmla="*/ 11786808 w 11786808"/>
              <a:gd name="connsiteY25" fmla="*/ 3231654 h 3231654"/>
              <a:gd name="connsiteX26" fmla="*/ 11211334 w 11786808"/>
              <a:gd name="connsiteY26" fmla="*/ 3231654 h 3231654"/>
              <a:gd name="connsiteX27" fmla="*/ 10753729 w 11786808"/>
              <a:gd name="connsiteY27" fmla="*/ 3231654 h 3231654"/>
              <a:gd name="connsiteX28" fmla="*/ 10060387 w 11786808"/>
              <a:gd name="connsiteY28" fmla="*/ 3231654 h 3231654"/>
              <a:gd name="connsiteX29" fmla="*/ 9131309 w 11786808"/>
              <a:gd name="connsiteY29" fmla="*/ 3231654 h 3231654"/>
              <a:gd name="connsiteX30" fmla="*/ 8791572 w 11786808"/>
              <a:gd name="connsiteY30" fmla="*/ 3231654 h 3231654"/>
              <a:gd name="connsiteX31" fmla="*/ 8216099 w 11786808"/>
              <a:gd name="connsiteY31" fmla="*/ 3231654 h 3231654"/>
              <a:gd name="connsiteX32" fmla="*/ 7522757 w 11786808"/>
              <a:gd name="connsiteY32" fmla="*/ 3231654 h 3231654"/>
              <a:gd name="connsiteX33" fmla="*/ 6711547 w 11786808"/>
              <a:gd name="connsiteY33" fmla="*/ 3231654 h 3231654"/>
              <a:gd name="connsiteX34" fmla="*/ 6136074 w 11786808"/>
              <a:gd name="connsiteY34" fmla="*/ 3231654 h 3231654"/>
              <a:gd name="connsiteX35" fmla="*/ 5442732 w 11786808"/>
              <a:gd name="connsiteY35" fmla="*/ 3231654 h 3231654"/>
              <a:gd name="connsiteX36" fmla="*/ 4513654 w 11786808"/>
              <a:gd name="connsiteY36" fmla="*/ 3231654 h 3231654"/>
              <a:gd name="connsiteX37" fmla="*/ 3938181 w 11786808"/>
              <a:gd name="connsiteY37" fmla="*/ 3231654 h 3231654"/>
              <a:gd name="connsiteX38" fmla="*/ 3244839 w 11786808"/>
              <a:gd name="connsiteY38" fmla="*/ 3231654 h 3231654"/>
              <a:gd name="connsiteX39" fmla="*/ 2787233 w 11786808"/>
              <a:gd name="connsiteY39" fmla="*/ 3231654 h 3231654"/>
              <a:gd name="connsiteX40" fmla="*/ 1976024 w 11786808"/>
              <a:gd name="connsiteY40" fmla="*/ 3231654 h 3231654"/>
              <a:gd name="connsiteX41" fmla="*/ 1636286 w 11786808"/>
              <a:gd name="connsiteY41" fmla="*/ 3231654 h 3231654"/>
              <a:gd name="connsiteX42" fmla="*/ 1060813 w 11786808"/>
              <a:gd name="connsiteY42" fmla="*/ 3231654 h 3231654"/>
              <a:gd name="connsiteX43" fmla="*/ 721075 w 11786808"/>
              <a:gd name="connsiteY43" fmla="*/ 3231654 h 3231654"/>
              <a:gd name="connsiteX44" fmla="*/ 0 w 11786808"/>
              <a:gd name="connsiteY44" fmla="*/ 3231654 h 3231654"/>
              <a:gd name="connsiteX45" fmla="*/ 0 w 11786808"/>
              <a:gd name="connsiteY45" fmla="*/ 2649956 h 3231654"/>
              <a:gd name="connsiteX46" fmla="*/ 0 w 11786808"/>
              <a:gd name="connsiteY46" fmla="*/ 1971309 h 3231654"/>
              <a:gd name="connsiteX47" fmla="*/ 0 w 11786808"/>
              <a:gd name="connsiteY47" fmla="*/ 1389611 h 3231654"/>
              <a:gd name="connsiteX48" fmla="*/ 0 w 11786808"/>
              <a:gd name="connsiteY48" fmla="*/ 840230 h 3231654"/>
              <a:gd name="connsiteX49" fmla="*/ 0 w 11786808"/>
              <a:gd name="connsiteY49" fmla="*/ 0 h 3231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86808" h="3231654" fill="none" extrusionOk="0">
                <a:moveTo>
                  <a:pt x="0" y="0"/>
                </a:moveTo>
                <a:cubicBezTo>
                  <a:pt x="123230" y="8821"/>
                  <a:pt x="329582" y="13483"/>
                  <a:pt x="457605" y="0"/>
                </a:cubicBezTo>
                <a:cubicBezTo>
                  <a:pt x="585628" y="-13483"/>
                  <a:pt x="695088" y="-8838"/>
                  <a:pt x="797343" y="0"/>
                </a:cubicBezTo>
                <a:cubicBezTo>
                  <a:pt x="899598" y="8838"/>
                  <a:pt x="1026846" y="13760"/>
                  <a:pt x="1137080" y="0"/>
                </a:cubicBezTo>
                <a:cubicBezTo>
                  <a:pt x="1247314" y="-13760"/>
                  <a:pt x="1626315" y="-27519"/>
                  <a:pt x="1948290" y="0"/>
                </a:cubicBezTo>
                <a:cubicBezTo>
                  <a:pt x="2270265" y="27519"/>
                  <a:pt x="2289115" y="4091"/>
                  <a:pt x="2523764" y="0"/>
                </a:cubicBezTo>
                <a:cubicBezTo>
                  <a:pt x="2758413" y="-4091"/>
                  <a:pt x="2846034" y="-19470"/>
                  <a:pt x="2981369" y="0"/>
                </a:cubicBezTo>
                <a:cubicBezTo>
                  <a:pt x="3116705" y="19470"/>
                  <a:pt x="3396683" y="38718"/>
                  <a:pt x="3792579" y="0"/>
                </a:cubicBezTo>
                <a:cubicBezTo>
                  <a:pt x="4188475" y="-38718"/>
                  <a:pt x="4388431" y="34982"/>
                  <a:pt x="4721657" y="0"/>
                </a:cubicBezTo>
                <a:cubicBezTo>
                  <a:pt x="5054883" y="-34982"/>
                  <a:pt x="4960990" y="-18987"/>
                  <a:pt x="5179262" y="0"/>
                </a:cubicBezTo>
                <a:cubicBezTo>
                  <a:pt x="5397535" y="18987"/>
                  <a:pt x="5587920" y="8350"/>
                  <a:pt x="5872604" y="0"/>
                </a:cubicBezTo>
                <a:cubicBezTo>
                  <a:pt x="6157288" y="-8350"/>
                  <a:pt x="6230143" y="16466"/>
                  <a:pt x="6565945" y="0"/>
                </a:cubicBezTo>
                <a:cubicBezTo>
                  <a:pt x="6901747" y="-16466"/>
                  <a:pt x="7001766" y="-17709"/>
                  <a:pt x="7141419" y="0"/>
                </a:cubicBezTo>
                <a:cubicBezTo>
                  <a:pt x="7281072" y="17709"/>
                  <a:pt x="7387539" y="-636"/>
                  <a:pt x="7481156" y="0"/>
                </a:cubicBezTo>
                <a:cubicBezTo>
                  <a:pt x="7574773" y="636"/>
                  <a:pt x="8027603" y="17917"/>
                  <a:pt x="8292366" y="0"/>
                </a:cubicBezTo>
                <a:cubicBezTo>
                  <a:pt x="8557129" y="-17917"/>
                  <a:pt x="8724658" y="20031"/>
                  <a:pt x="8867840" y="0"/>
                </a:cubicBezTo>
                <a:cubicBezTo>
                  <a:pt x="9011022" y="-20031"/>
                  <a:pt x="9130052" y="-22852"/>
                  <a:pt x="9325445" y="0"/>
                </a:cubicBezTo>
                <a:cubicBezTo>
                  <a:pt x="9520839" y="22852"/>
                  <a:pt x="9582622" y="-14520"/>
                  <a:pt x="9665183" y="0"/>
                </a:cubicBezTo>
                <a:cubicBezTo>
                  <a:pt x="9747744" y="14520"/>
                  <a:pt x="10040698" y="16454"/>
                  <a:pt x="10358524" y="0"/>
                </a:cubicBezTo>
                <a:cubicBezTo>
                  <a:pt x="10676350" y="-16454"/>
                  <a:pt x="10721049" y="-3336"/>
                  <a:pt x="11051866" y="0"/>
                </a:cubicBezTo>
                <a:cubicBezTo>
                  <a:pt x="11382683" y="3336"/>
                  <a:pt x="11596723" y="24322"/>
                  <a:pt x="11786808" y="0"/>
                </a:cubicBezTo>
                <a:cubicBezTo>
                  <a:pt x="11762139" y="255945"/>
                  <a:pt x="11784921" y="383283"/>
                  <a:pt x="11786808" y="678647"/>
                </a:cubicBezTo>
                <a:cubicBezTo>
                  <a:pt x="11788695" y="974011"/>
                  <a:pt x="11773016" y="1195120"/>
                  <a:pt x="11786808" y="1324978"/>
                </a:cubicBezTo>
                <a:cubicBezTo>
                  <a:pt x="11800600" y="1454836"/>
                  <a:pt x="11798691" y="1756773"/>
                  <a:pt x="11786808" y="1874359"/>
                </a:cubicBezTo>
                <a:cubicBezTo>
                  <a:pt x="11774925" y="1991945"/>
                  <a:pt x="11777059" y="2392264"/>
                  <a:pt x="11786808" y="2585323"/>
                </a:cubicBezTo>
                <a:cubicBezTo>
                  <a:pt x="11796557" y="2778382"/>
                  <a:pt x="11774993" y="2928397"/>
                  <a:pt x="11786808" y="3231654"/>
                </a:cubicBezTo>
                <a:cubicBezTo>
                  <a:pt x="11563512" y="3247337"/>
                  <a:pt x="11455020" y="3230882"/>
                  <a:pt x="11211334" y="3231654"/>
                </a:cubicBezTo>
                <a:cubicBezTo>
                  <a:pt x="10967648" y="3232426"/>
                  <a:pt x="10871835" y="3220353"/>
                  <a:pt x="10753729" y="3231654"/>
                </a:cubicBezTo>
                <a:cubicBezTo>
                  <a:pt x="10635623" y="3242955"/>
                  <a:pt x="10213877" y="3263413"/>
                  <a:pt x="10060387" y="3231654"/>
                </a:cubicBezTo>
                <a:cubicBezTo>
                  <a:pt x="9906897" y="3199895"/>
                  <a:pt x="9479938" y="3253975"/>
                  <a:pt x="9131309" y="3231654"/>
                </a:cubicBezTo>
                <a:cubicBezTo>
                  <a:pt x="8782680" y="3209333"/>
                  <a:pt x="8937609" y="3218073"/>
                  <a:pt x="8791572" y="3231654"/>
                </a:cubicBezTo>
                <a:cubicBezTo>
                  <a:pt x="8645535" y="3245235"/>
                  <a:pt x="8484995" y="3234720"/>
                  <a:pt x="8216099" y="3231654"/>
                </a:cubicBezTo>
                <a:cubicBezTo>
                  <a:pt x="7947203" y="3228588"/>
                  <a:pt x="7673725" y="3231388"/>
                  <a:pt x="7522757" y="3231654"/>
                </a:cubicBezTo>
                <a:cubicBezTo>
                  <a:pt x="7371789" y="3231920"/>
                  <a:pt x="7107795" y="3214882"/>
                  <a:pt x="6711547" y="3231654"/>
                </a:cubicBezTo>
                <a:cubicBezTo>
                  <a:pt x="6315299" y="3248427"/>
                  <a:pt x="6394998" y="3239449"/>
                  <a:pt x="6136074" y="3231654"/>
                </a:cubicBezTo>
                <a:cubicBezTo>
                  <a:pt x="5877150" y="3223859"/>
                  <a:pt x="5629004" y="3199769"/>
                  <a:pt x="5442732" y="3231654"/>
                </a:cubicBezTo>
                <a:cubicBezTo>
                  <a:pt x="5256460" y="3263539"/>
                  <a:pt x="4946492" y="3209629"/>
                  <a:pt x="4513654" y="3231654"/>
                </a:cubicBezTo>
                <a:cubicBezTo>
                  <a:pt x="4080816" y="3253679"/>
                  <a:pt x="4224152" y="3240606"/>
                  <a:pt x="3938181" y="3231654"/>
                </a:cubicBezTo>
                <a:cubicBezTo>
                  <a:pt x="3652210" y="3222702"/>
                  <a:pt x="3528299" y="3251678"/>
                  <a:pt x="3244839" y="3231654"/>
                </a:cubicBezTo>
                <a:cubicBezTo>
                  <a:pt x="2961379" y="3211630"/>
                  <a:pt x="2995456" y="3219748"/>
                  <a:pt x="2787233" y="3231654"/>
                </a:cubicBezTo>
                <a:cubicBezTo>
                  <a:pt x="2579010" y="3243560"/>
                  <a:pt x="2221432" y="3242313"/>
                  <a:pt x="1976024" y="3231654"/>
                </a:cubicBezTo>
                <a:cubicBezTo>
                  <a:pt x="1730616" y="3220995"/>
                  <a:pt x="1785919" y="3241204"/>
                  <a:pt x="1636286" y="3231654"/>
                </a:cubicBezTo>
                <a:cubicBezTo>
                  <a:pt x="1486653" y="3222104"/>
                  <a:pt x="1211554" y="3240994"/>
                  <a:pt x="1060813" y="3231654"/>
                </a:cubicBezTo>
                <a:cubicBezTo>
                  <a:pt x="910072" y="3222314"/>
                  <a:pt x="792816" y="3214865"/>
                  <a:pt x="721075" y="3231654"/>
                </a:cubicBezTo>
                <a:cubicBezTo>
                  <a:pt x="649334" y="3248443"/>
                  <a:pt x="190941" y="3235267"/>
                  <a:pt x="0" y="3231654"/>
                </a:cubicBezTo>
                <a:cubicBezTo>
                  <a:pt x="-1406" y="3099802"/>
                  <a:pt x="24287" y="2902949"/>
                  <a:pt x="0" y="2649956"/>
                </a:cubicBezTo>
                <a:cubicBezTo>
                  <a:pt x="-24287" y="2396963"/>
                  <a:pt x="-26508" y="2199263"/>
                  <a:pt x="0" y="1971309"/>
                </a:cubicBezTo>
                <a:cubicBezTo>
                  <a:pt x="26508" y="1743355"/>
                  <a:pt x="-5931" y="1669698"/>
                  <a:pt x="0" y="1389611"/>
                </a:cubicBezTo>
                <a:cubicBezTo>
                  <a:pt x="5931" y="1109524"/>
                  <a:pt x="7552" y="1100046"/>
                  <a:pt x="0" y="840230"/>
                </a:cubicBezTo>
                <a:cubicBezTo>
                  <a:pt x="-7552" y="580414"/>
                  <a:pt x="27215" y="354227"/>
                  <a:pt x="0" y="0"/>
                </a:cubicBezTo>
                <a:close/>
              </a:path>
              <a:path w="11786808" h="3231654" stroke="0" extrusionOk="0">
                <a:moveTo>
                  <a:pt x="0" y="0"/>
                </a:moveTo>
                <a:cubicBezTo>
                  <a:pt x="140914" y="1464"/>
                  <a:pt x="424468" y="-10328"/>
                  <a:pt x="575474" y="0"/>
                </a:cubicBezTo>
                <a:cubicBezTo>
                  <a:pt x="726480" y="10328"/>
                  <a:pt x="1271753" y="5000"/>
                  <a:pt x="1504551" y="0"/>
                </a:cubicBezTo>
                <a:cubicBezTo>
                  <a:pt x="1737349" y="-5000"/>
                  <a:pt x="1997302" y="887"/>
                  <a:pt x="2433629" y="0"/>
                </a:cubicBezTo>
                <a:cubicBezTo>
                  <a:pt x="2869956" y="-887"/>
                  <a:pt x="2917383" y="-9632"/>
                  <a:pt x="3126971" y="0"/>
                </a:cubicBezTo>
                <a:cubicBezTo>
                  <a:pt x="3336559" y="9632"/>
                  <a:pt x="3541315" y="-2955"/>
                  <a:pt x="3702444" y="0"/>
                </a:cubicBezTo>
                <a:cubicBezTo>
                  <a:pt x="3863573" y="2955"/>
                  <a:pt x="4146816" y="-23588"/>
                  <a:pt x="4513654" y="0"/>
                </a:cubicBezTo>
                <a:cubicBezTo>
                  <a:pt x="4880492" y="23588"/>
                  <a:pt x="4812467" y="14438"/>
                  <a:pt x="4971260" y="0"/>
                </a:cubicBezTo>
                <a:cubicBezTo>
                  <a:pt x="5130053" y="-14438"/>
                  <a:pt x="5148282" y="381"/>
                  <a:pt x="5310997" y="0"/>
                </a:cubicBezTo>
                <a:cubicBezTo>
                  <a:pt x="5473712" y="-381"/>
                  <a:pt x="5502134" y="13542"/>
                  <a:pt x="5650734" y="0"/>
                </a:cubicBezTo>
                <a:cubicBezTo>
                  <a:pt x="5799334" y="-13542"/>
                  <a:pt x="6150886" y="-22871"/>
                  <a:pt x="6579812" y="0"/>
                </a:cubicBezTo>
                <a:cubicBezTo>
                  <a:pt x="7008738" y="22871"/>
                  <a:pt x="6839526" y="476"/>
                  <a:pt x="6919550" y="0"/>
                </a:cubicBezTo>
                <a:cubicBezTo>
                  <a:pt x="6999574" y="-476"/>
                  <a:pt x="7330206" y="3756"/>
                  <a:pt x="7612891" y="0"/>
                </a:cubicBezTo>
                <a:cubicBezTo>
                  <a:pt x="7895576" y="-3756"/>
                  <a:pt x="7862800" y="6550"/>
                  <a:pt x="8070497" y="0"/>
                </a:cubicBezTo>
                <a:cubicBezTo>
                  <a:pt x="8278194" y="-6550"/>
                  <a:pt x="8759102" y="9718"/>
                  <a:pt x="8999575" y="0"/>
                </a:cubicBezTo>
                <a:cubicBezTo>
                  <a:pt x="9240048" y="-9718"/>
                  <a:pt x="9638634" y="-35477"/>
                  <a:pt x="9928652" y="0"/>
                </a:cubicBezTo>
                <a:cubicBezTo>
                  <a:pt x="10218670" y="35477"/>
                  <a:pt x="10576351" y="-38456"/>
                  <a:pt x="10857730" y="0"/>
                </a:cubicBezTo>
                <a:cubicBezTo>
                  <a:pt x="11139109" y="38456"/>
                  <a:pt x="11522403" y="-14516"/>
                  <a:pt x="11786808" y="0"/>
                </a:cubicBezTo>
                <a:cubicBezTo>
                  <a:pt x="11776370" y="290807"/>
                  <a:pt x="11770607" y="291120"/>
                  <a:pt x="11786808" y="581698"/>
                </a:cubicBezTo>
                <a:cubicBezTo>
                  <a:pt x="11803009" y="872276"/>
                  <a:pt x="11784481" y="1002191"/>
                  <a:pt x="11786808" y="1163395"/>
                </a:cubicBezTo>
                <a:cubicBezTo>
                  <a:pt x="11789135" y="1324599"/>
                  <a:pt x="11757502" y="1671828"/>
                  <a:pt x="11786808" y="1842043"/>
                </a:cubicBezTo>
                <a:cubicBezTo>
                  <a:pt x="11816114" y="2012258"/>
                  <a:pt x="11764158" y="2243537"/>
                  <a:pt x="11786808" y="2520690"/>
                </a:cubicBezTo>
                <a:cubicBezTo>
                  <a:pt x="11809458" y="2797843"/>
                  <a:pt x="11777655" y="3089087"/>
                  <a:pt x="11786808" y="3231654"/>
                </a:cubicBezTo>
                <a:cubicBezTo>
                  <a:pt x="11588925" y="3246555"/>
                  <a:pt x="11275153" y="3202894"/>
                  <a:pt x="10975598" y="3231654"/>
                </a:cubicBezTo>
                <a:cubicBezTo>
                  <a:pt x="10676043" y="3260415"/>
                  <a:pt x="10454156" y="3273877"/>
                  <a:pt x="10046520" y="3231654"/>
                </a:cubicBezTo>
                <a:cubicBezTo>
                  <a:pt x="9638884" y="3189431"/>
                  <a:pt x="9753509" y="3209881"/>
                  <a:pt x="9588915" y="3231654"/>
                </a:cubicBezTo>
                <a:cubicBezTo>
                  <a:pt x="9424321" y="3253427"/>
                  <a:pt x="9378080" y="3223842"/>
                  <a:pt x="9249178" y="3231654"/>
                </a:cubicBezTo>
                <a:cubicBezTo>
                  <a:pt x="9120276" y="3239466"/>
                  <a:pt x="8754343" y="3219324"/>
                  <a:pt x="8320100" y="3231654"/>
                </a:cubicBezTo>
                <a:cubicBezTo>
                  <a:pt x="7885857" y="3243984"/>
                  <a:pt x="8011631" y="3222126"/>
                  <a:pt x="7862494" y="3231654"/>
                </a:cubicBezTo>
                <a:cubicBezTo>
                  <a:pt x="7713357" y="3241182"/>
                  <a:pt x="7508976" y="3219671"/>
                  <a:pt x="7169153" y="3231654"/>
                </a:cubicBezTo>
                <a:cubicBezTo>
                  <a:pt x="6829330" y="3243637"/>
                  <a:pt x="6869154" y="3246947"/>
                  <a:pt x="6711547" y="3231654"/>
                </a:cubicBezTo>
                <a:cubicBezTo>
                  <a:pt x="6553940" y="3216361"/>
                  <a:pt x="6411314" y="3221046"/>
                  <a:pt x="6136074" y="3231654"/>
                </a:cubicBezTo>
                <a:cubicBezTo>
                  <a:pt x="5860834" y="3242262"/>
                  <a:pt x="5855625" y="3219976"/>
                  <a:pt x="5678468" y="3231654"/>
                </a:cubicBezTo>
                <a:cubicBezTo>
                  <a:pt x="5501311" y="3243332"/>
                  <a:pt x="5215957" y="3207516"/>
                  <a:pt x="4985126" y="3231654"/>
                </a:cubicBezTo>
                <a:cubicBezTo>
                  <a:pt x="4754295" y="3255792"/>
                  <a:pt x="4481105" y="3210722"/>
                  <a:pt x="4291785" y="3231654"/>
                </a:cubicBezTo>
                <a:cubicBezTo>
                  <a:pt x="4102465" y="3252586"/>
                  <a:pt x="3831384" y="3236207"/>
                  <a:pt x="3480575" y="3231654"/>
                </a:cubicBezTo>
                <a:cubicBezTo>
                  <a:pt x="3129766" y="3227102"/>
                  <a:pt x="3269999" y="3220564"/>
                  <a:pt x="3140838" y="3231654"/>
                </a:cubicBezTo>
                <a:cubicBezTo>
                  <a:pt x="3011677" y="3242744"/>
                  <a:pt x="2796035" y="3211402"/>
                  <a:pt x="2683232" y="3231654"/>
                </a:cubicBezTo>
                <a:cubicBezTo>
                  <a:pt x="2570429" y="3251906"/>
                  <a:pt x="2334931" y="3221059"/>
                  <a:pt x="2107759" y="3231654"/>
                </a:cubicBezTo>
                <a:cubicBezTo>
                  <a:pt x="1880587" y="3242249"/>
                  <a:pt x="1843417" y="3238540"/>
                  <a:pt x="1650153" y="3231654"/>
                </a:cubicBezTo>
                <a:cubicBezTo>
                  <a:pt x="1456889" y="3224768"/>
                  <a:pt x="1424019" y="3226209"/>
                  <a:pt x="1310416" y="3231654"/>
                </a:cubicBezTo>
                <a:cubicBezTo>
                  <a:pt x="1196813" y="3237099"/>
                  <a:pt x="830565" y="3241101"/>
                  <a:pt x="617074" y="3231654"/>
                </a:cubicBezTo>
                <a:cubicBezTo>
                  <a:pt x="403583" y="3222207"/>
                  <a:pt x="133330" y="3251020"/>
                  <a:pt x="0" y="3231654"/>
                </a:cubicBezTo>
                <a:cubicBezTo>
                  <a:pt x="9799" y="2938344"/>
                  <a:pt x="-17593" y="2745257"/>
                  <a:pt x="0" y="2520690"/>
                </a:cubicBezTo>
                <a:cubicBezTo>
                  <a:pt x="17593" y="2296123"/>
                  <a:pt x="9412" y="2013007"/>
                  <a:pt x="0" y="1842043"/>
                </a:cubicBezTo>
                <a:cubicBezTo>
                  <a:pt x="-9412" y="1671079"/>
                  <a:pt x="-15821" y="1495985"/>
                  <a:pt x="0" y="1260345"/>
                </a:cubicBezTo>
                <a:cubicBezTo>
                  <a:pt x="15821" y="1024705"/>
                  <a:pt x="-11416" y="894271"/>
                  <a:pt x="0" y="614014"/>
                </a:cubicBezTo>
                <a:cubicBezTo>
                  <a:pt x="11416" y="333757"/>
                  <a:pt x="-14097" y="212396"/>
                  <a:pt x="0" y="0"/>
                </a:cubicBezTo>
                <a:close/>
              </a:path>
            </a:pathLst>
          </a:custGeom>
          <a:solidFill>
            <a:srgbClr val="FFFF0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3600" dirty="0">
                <a:latin typeface="The Hand Black" panose="03070902030502020204" pitchFamily="66" charset="0"/>
              </a:rPr>
              <a:t>Jesus was standing up for what he believed in. He saw something that he did not think was fair or right and so he acted to change the situation.</a:t>
            </a:r>
          </a:p>
          <a:p>
            <a:endParaRPr lang="en-GB" dirty="0">
              <a:latin typeface="The Hand Black" panose="03070902030502020204" pitchFamily="66" charset="0"/>
            </a:endParaRPr>
          </a:p>
          <a:p>
            <a:r>
              <a:rPr lang="en-GB" sz="3600" dirty="0">
                <a:latin typeface="The Hand Black" panose="03070902030502020204" pitchFamily="66" charset="0"/>
              </a:rPr>
              <a:t>Can you think of some things that you have seen that are unfair or which are not right?</a:t>
            </a:r>
          </a:p>
          <a:p>
            <a:r>
              <a:rPr lang="en-GB" sz="3600" dirty="0">
                <a:latin typeface="The Hand Black" panose="03070902030502020204" pitchFamily="66" charset="0"/>
              </a:rPr>
              <a:t>For example, have you seen people being unkind to others or not treating other people as they should? What did you do about it?</a:t>
            </a:r>
          </a:p>
        </p:txBody>
      </p:sp>
      <p:pic>
        <p:nvPicPr>
          <p:cNvPr id="6" name="Picture 2" descr="Free Jesus Teaching Cliparts, Download Free Clip Art, Free Clip Art on  Clipart Library">
            <a:extLst>
              <a:ext uri="{FF2B5EF4-FFF2-40B4-BE49-F238E27FC236}">
                <a16:creationId xmlns:a16="http://schemas.microsoft.com/office/drawing/2014/main" id="{1A4A90A1-0657-4177-8445-F3776CD22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5594" y="4673354"/>
            <a:ext cx="2834127" cy="20757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C597BA-7952-42C0-A73A-9487CE03CAF9}"/>
              </a:ext>
            </a:extLst>
          </p:cNvPr>
          <p:cNvSpPr txBox="1"/>
          <p:nvPr/>
        </p:nvSpPr>
        <p:spPr>
          <a:xfrm>
            <a:off x="232913" y="3876717"/>
            <a:ext cx="11959087" cy="646331"/>
          </a:xfrm>
          <a:custGeom>
            <a:avLst/>
            <a:gdLst>
              <a:gd name="connsiteX0" fmla="*/ 0 w 11959087"/>
              <a:gd name="connsiteY0" fmla="*/ 0 h 646331"/>
              <a:gd name="connsiteX1" fmla="*/ 783985 w 11959087"/>
              <a:gd name="connsiteY1" fmla="*/ 0 h 646331"/>
              <a:gd name="connsiteX2" fmla="*/ 1209197 w 11959087"/>
              <a:gd name="connsiteY2" fmla="*/ 0 h 646331"/>
              <a:gd name="connsiteX3" fmla="*/ 1873590 w 11959087"/>
              <a:gd name="connsiteY3" fmla="*/ 0 h 646331"/>
              <a:gd name="connsiteX4" fmla="*/ 2657575 w 11959087"/>
              <a:gd name="connsiteY4" fmla="*/ 0 h 646331"/>
              <a:gd name="connsiteX5" fmla="*/ 3561150 w 11959087"/>
              <a:gd name="connsiteY5" fmla="*/ 0 h 646331"/>
              <a:gd name="connsiteX6" fmla="*/ 3866771 w 11959087"/>
              <a:gd name="connsiteY6" fmla="*/ 0 h 646331"/>
              <a:gd name="connsiteX7" fmla="*/ 4172393 w 11959087"/>
              <a:gd name="connsiteY7" fmla="*/ 0 h 646331"/>
              <a:gd name="connsiteX8" fmla="*/ 4956377 w 11959087"/>
              <a:gd name="connsiteY8" fmla="*/ 0 h 646331"/>
              <a:gd name="connsiteX9" fmla="*/ 5501180 w 11959087"/>
              <a:gd name="connsiteY9" fmla="*/ 0 h 646331"/>
              <a:gd name="connsiteX10" fmla="*/ 5926392 w 11959087"/>
              <a:gd name="connsiteY10" fmla="*/ 0 h 646331"/>
              <a:gd name="connsiteX11" fmla="*/ 6710377 w 11959087"/>
              <a:gd name="connsiteY11" fmla="*/ 0 h 646331"/>
              <a:gd name="connsiteX12" fmla="*/ 7613952 w 11959087"/>
              <a:gd name="connsiteY12" fmla="*/ 0 h 646331"/>
              <a:gd name="connsiteX13" fmla="*/ 8039164 w 11959087"/>
              <a:gd name="connsiteY13" fmla="*/ 0 h 646331"/>
              <a:gd name="connsiteX14" fmla="*/ 8703558 w 11959087"/>
              <a:gd name="connsiteY14" fmla="*/ 0 h 646331"/>
              <a:gd name="connsiteX15" fmla="*/ 9367951 w 11959087"/>
              <a:gd name="connsiteY15" fmla="*/ 0 h 646331"/>
              <a:gd name="connsiteX16" fmla="*/ 9912754 w 11959087"/>
              <a:gd name="connsiteY16" fmla="*/ 0 h 646331"/>
              <a:gd name="connsiteX17" fmla="*/ 10218375 w 11959087"/>
              <a:gd name="connsiteY17" fmla="*/ 0 h 646331"/>
              <a:gd name="connsiteX18" fmla="*/ 11002360 w 11959087"/>
              <a:gd name="connsiteY18" fmla="*/ 0 h 646331"/>
              <a:gd name="connsiteX19" fmla="*/ 11959087 w 11959087"/>
              <a:gd name="connsiteY19" fmla="*/ 0 h 646331"/>
              <a:gd name="connsiteX20" fmla="*/ 11959087 w 11959087"/>
              <a:gd name="connsiteY20" fmla="*/ 646331 h 646331"/>
              <a:gd name="connsiteX21" fmla="*/ 11055512 w 11959087"/>
              <a:gd name="connsiteY21" fmla="*/ 646331 h 646331"/>
              <a:gd name="connsiteX22" fmla="*/ 10391118 w 11959087"/>
              <a:gd name="connsiteY22" fmla="*/ 646331 h 646331"/>
              <a:gd name="connsiteX23" fmla="*/ 9726724 w 11959087"/>
              <a:gd name="connsiteY23" fmla="*/ 646331 h 646331"/>
              <a:gd name="connsiteX24" fmla="*/ 9062330 w 11959087"/>
              <a:gd name="connsiteY24" fmla="*/ 646331 h 646331"/>
              <a:gd name="connsiteX25" fmla="*/ 8397937 w 11959087"/>
              <a:gd name="connsiteY25" fmla="*/ 646331 h 646331"/>
              <a:gd name="connsiteX26" fmla="*/ 7853134 w 11959087"/>
              <a:gd name="connsiteY26" fmla="*/ 646331 h 646331"/>
              <a:gd name="connsiteX27" fmla="*/ 7308331 w 11959087"/>
              <a:gd name="connsiteY27" fmla="*/ 646331 h 646331"/>
              <a:gd name="connsiteX28" fmla="*/ 6883119 w 11959087"/>
              <a:gd name="connsiteY28" fmla="*/ 646331 h 646331"/>
              <a:gd name="connsiteX29" fmla="*/ 6457907 w 11959087"/>
              <a:gd name="connsiteY29" fmla="*/ 646331 h 646331"/>
              <a:gd name="connsiteX30" fmla="*/ 6032695 w 11959087"/>
              <a:gd name="connsiteY30" fmla="*/ 646331 h 646331"/>
              <a:gd name="connsiteX31" fmla="*/ 5607483 w 11959087"/>
              <a:gd name="connsiteY31" fmla="*/ 646331 h 646331"/>
              <a:gd name="connsiteX32" fmla="*/ 4943089 w 11959087"/>
              <a:gd name="connsiteY32" fmla="*/ 646331 h 646331"/>
              <a:gd name="connsiteX33" fmla="*/ 4039514 w 11959087"/>
              <a:gd name="connsiteY33" fmla="*/ 646331 h 646331"/>
              <a:gd name="connsiteX34" fmla="*/ 3733893 w 11959087"/>
              <a:gd name="connsiteY34" fmla="*/ 646331 h 646331"/>
              <a:gd name="connsiteX35" fmla="*/ 3189090 w 11959087"/>
              <a:gd name="connsiteY35" fmla="*/ 646331 h 646331"/>
              <a:gd name="connsiteX36" fmla="*/ 2524696 w 11959087"/>
              <a:gd name="connsiteY36" fmla="*/ 646331 h 646331"/>
              <a:gd name="connsiteX37" fmla="*/ 1740712 w 11959087"/>
              <a:gd name="connsiteY37" fmla="*/ 646331 h 646331"/>
              <a:gd name="connsiteX38" fmla="*/ 1195909 w 11959087"/>
              <a:gd name="connsiteY38" fmla="*/ 646331 h 646331"/>
              <a:gd name="connsiteX39" fmla="*/ 0 w 11959087"/>
              <a:gd name="connsiteY39" fmla="*/ 646331 h 646331"/>
              <a:gd name="connsiteX40" fmla="*/ 0 w 11959087"/>
              <a:gd name="connsiteY4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59087" h="646331" fill="none" extrusionOk="0">
                <a:moveTo>
                  <a:pt x="0" y="0"/>
                </a:moveTo>
                <a:cubicBezTo>
                  <a:pt x="288077" y="11883"/>
                  <a:pt x="442088" y="-32568"/>
                  <a:pt x="783985" y="0"/>
                </a:cubicBezTo>
                <a:cubicBezTo>
                  <a:pt x="1125883" y="32568"/>
                  <a:pt x="1043181" y="2931"/>
                  <a:pt x="1209197" y="0"/>
                </a:cubicBezTo>
                <a:cubicBezTo>
                  <a:pt x="1375213" y="-2931"/>
                  <a:pt x="1601913" y="-10404"/>
                  <a:pt x="1873590" y="0"/>
                </a:cubicBezTo>
                <a:cubicBezTo>
                  <a:pt x="2145267" y="10404"/>
                  <a:pt x="2391160" y="-13465"/>
                  <a:pt x="2657575" y="0"/>
                </a:cubicBezTo>
                <a:cubicBezTo>
                  <a:pt x="2923990" y="13465"/>
                  <a:pt x="3218027" y="-41685"/>
                  <a:pt x="3561150" y="0"/>
                </a:cubicBezTo>
                <a:cubicBezTo>
                  <a:pt x="3904273" y="41685"/>
                  <a:pt x="3762959" y="3463"/>
                  <a:pt x="3866771" y="0"/>
                </a:cubicBezTo>
                <a:cubicBezTo>
                  <a:pt x="3970583" y="-3463"/>
                  <a:pt x="4075490" y="-8924"/>
                  <a:pt x="4172393" y="0"/>
                </a:cubicBezTo>
                <a:cubicBezTo>
                  <a:pt x="4269296" y="8924"/>
                  <a:pt x="4747093" y="-11581"/>
                  <a:pt x="4956377" y="0"/>
                </a:cubicBezTo>
                <a:cubicBezTo>
                  <a:pt x="5165661" y="11581"/>
                  <a:pt x="5241820" y="-108"/>
                  <a:pt x="5501180" y="0"/>
                </a:cubicBezTo>
                <a:cubicBezTo>
                  <a:pt x="5760540" y="108"/>
                  <a:pt x="5798485" y="-892"/>
                  <a:pt x="5926392" y="0"/>
                </a:cubicBezTo>
                <a:cubicBezTo>
                  <a:pt x="6054299" y="892"/>
                  <a:pt x="6390513" y="-7625"/>
                  <a:pt x="6710377" y="0"/>
                </a:cubicBezTo>
                <a:cubicBezTo>
                  <a:pt x="7030241" y="7625"/>
                  <a:pt x="7412936" y="-3616"/>
                  <a:pt x="7613952" y="0"/>
                </a:cubicBezTo>
                <a:cubicBezTo>
                  <a:pt x="7814968" y="3616"/>
                  <a:pt x="7898306" y="-2001"/>
                  <a:pt x="8039164" y="0"/>
                </a:cubicBezTo>
                <a:cubicBezTo>
                  <a:pt x="8180022" y="2001"/>
                  <a:pt x="8498624" y="11485"/>
                  <a:pt x="8703558" y="0"/>
                </a:cubicBezTo>
                <a:cubicBezTo>
                  <a:pt x="8908492" y="-11485"/>
                  <a:pt x="9234376" y="-5887"/>
                  <a:pt x="9367951" y="0"/>
                </a:cubicBezTo>
                <a:cubicBezTo>
                  <a:pt x="9501526" y="5887"/>
                  <a:pt x="9789144" y="-6875"/>
                  <a:pt x="9912754" y="0"/>
                </a:cubicBezTo>
                <a:cubicBezTo>
                  <a:pt x="10036364" y="6875"/>
                  <a:pt x="10068651" y="9702"/>
                  <a:pt x="10218375" y="0"/>
                </a:cubicBezTo>
                <a:cubicBezTo>
                  <a:pt x="10368099" y="-9702"/>
                  <a:pt x="10795430" y="-30358"/>
                  <a:pt x="11002360" y="0"/>
                </a:cubicBezTo>
                <a:cubicBezTo>
                  <a:pt x="11209291" y="30358"/>
                  <a:pt x="11725289" y="24391"/>
                  <a:pt x="11959087" y="0"/>
                </a:cubicBezTo>
                <a:cubicBezTo>
                  <a:pt x="11979339" y="274361"/>
                  <a:pt x="11931935" y="420791"/>
                  <a:pt x="11959087" y="646331"/>
                </a:cubicBezTo>
                <a:cubicBezTo>
                  <a:pt x="11727822" y="621327"/>
                  <a:pt x="11377553" y="625503"/>
                  <a:pt x="11055512" y="646331"/>
                </a:cubicBezTo>
                <a:cubicBezTo>
                  <a:pt x="10733471" y="667159"/>
                  <a:pt x="10562717" y="650087"/>
                  <a:pt x="10391118" y="646331"/>
                </a:cubicBezTo>
                <a:cubicBezTo>
                  <a:pt x="10219519" y="642575"/>
                  <a:pt x="9984051" y="660424"/>
                  <a:pt x="9726724" y="646331"/>
                </a:cubicBezTo>
                <a:cubicBezTo>
                  <a:pt x="9469397" y="632238"/>
                  <a:pt x="9337866" y="622152"/>
                  <a:pt x="9062330" y="646331"/>
                </a:cubicBezTo>
                <a:cubicBezTo>
                  <a:pt x="8786794" y="670510"/>
                  <a:pt x="8611470" y="674042"/>
                  <a:pt x="8397937" y="646331"/>
                </a:cubicBezTo>
                <a:cubicBezTo>
                  <a:pt x="8184404" y="618620"/>
                  <a:pt x="7979122" y="620778"/>
                  <a:pt x="7853134" y="646331"/>
                </a:cubicBezTo>
                <a:cubicBezTo>
                  <a:pt x="7727146" y="671884"/>
                  <a:pt x="7463176" y="653364"/>
                  <a:pt x="7308331" y="646331"/>
                </a:cubicBezTo>
                <a:cubicBezTo>
                  <a:pt x="7153486" y="639298"/>
                  <a:pt x="7083632" y="628898"/>
                  <a:pt x="6883119" y="646331"/>
                </a:cubicBezTo>
                <a:cubicBezTo>
                  <a:pt x="6682606" y="663764"/>
                  <a:pt x="6604061" y="637842"/>
                  <a:pt x="6457907" y="646331"/>
                </a:cubicBezTo>
                <a:cubicBezTo>
                  <a:pt x="6311753" y="654820"/>
                  <a:pt x="6148032" y="654133"/>
                  <a:pt x="6032695" y="646331"/>
                </a:cubicBezTo>
                <a:cubicBezTo>
                  <a:pt x="5917358" y="638529"/>
                  <a:pt x="5749621" y="650382"/>
                  <a:pt x="5607483" y="646331"/>
                </a:cubicBezTo>
                <a:cubicBezTo>
                  <a:pt x="5465345" y="642280"/>
                  <a:pt x="5166462" y="666639"/>
                  <a:pt x="4943089" y="646331"/>
                </a:cubicBezTo>
                <a:cubicBezTo>
                  <a:pt x="4719716" y="626023"/>
                  <a:pt x="4390352" y="645820"/>
                  <a:pt x="4039514" y="646331"/>
                </a:cubicBezTo>
                <a:cubicBezTo>
                  <a:pt x="3688676" y="646842"/>
                  <a:pt x="3885863" y="650495"/>
                  <a:pt x="3733893" y="646331"/>
                </a:cubicBezTo>
                <a:cubicBezTo>
                  <a:pt x="3581923" y="642167"/>
                  <a:pt x="3336865" y="644844"/>
                  <a:pt x="3189090" y="646331"/>
                </a:cubicBezTo>
                <a:cubicBezTo>
                  <a:pt x="3041315" y="647818"/>
                  <a:pt x="2725803" y="613994"/>
                  <a:pt x="2524696" y="646331"/>
                </a:cubicBezTo>
                <a:cubicBezTo>
                  <a:pt x="2323589" y="678668"/>
                  <a:pt x="2064045" y="670804"/>
                  <a:pt x="1740712" y="646331"/>
                </a:cubicBezTo>
                <a:cubicBezTo>
                  <a:pt x="1417379" y="621858"/>
                  <a:pt x="1374489" y="669808"/>
                  <a:pt x="1195909" y="646331"/>
                </a:cubicBezTo>
                <a:cubicBezTo>
                  <a:pt x="1017329" y="622854"/>
                  <a:pt x="329314" y="615833"/>
                  <a:pt x="0" y="646331"/>
                </a:cubicBezTo>
                <a:cubicBezTo>
                  <a:pt x="17173" y="374170"/>
                  <a:pt x="-479" y="307831"/>
                  <a:pt x="0" y="0"/>
                </a:cubicBezTo>
                <a:close/>
              </a:path>
              <a:path w="11959087" h="646331" stroke="0" extrusionOk="0">
                <a:moveTo>
                  <a:pt x="0" y="0"/>
                </a:moveTo>
                <a:cubicBezTo>
                  <a:pt x="238870" y="-3653"/>
                  <a:pt x="352195" y="13929"/>
                  <a:pt x="544803" y="0"/>
                </a:cubicBezTo>
                <a:cubicBezTo>
                  <a:pt x="737411" y="-13929"/>
                  <a:pt x="1045128" y="-20581"/>
                  <a:pt x="1448378" y="0"/>
                </a:cubicBezTo>
                <a:cubicBezTo>
                  <a:pt x="1851629" y="20581"/>
                  <a:pt x="1987333" y="-13237"/>
                  <a:pt x="2351954" y="0"/>
                </a:cubicBezTo>
                <a:cubicBezTo>
                  <a:pt x="2716575" y="13237"/>
                  <a:pt x="2740347" y="23470"/>
                  <a:pt x="3016347" y="0"/>
                </a:cubicBezTo>
                <a:cubicBezTo>
                  <a:pt x="3292347" y="-23470"/>
                  <a:pt x="3289733" y="13433"/>
                  <a:pt x="3561150" y="0"/>
                </a:cubicBezTo>
                <a:cubicBezTo>
                  <a:pt x="3832567" y="-13433"/>
                  <a:pt x="3959438" y="-26670"/>
                  <a:pt x="4345135" y="0"/>
                </a:cubicBezTo>
                <a:cubicBezTo>
                  <a:pt x="4730833" y="26670"/>
                  <a:pt x="4577032" y="10398"/>
                  <a:pt x="4770347" y="0"/>
                </a:cubicBezTo>
                <a:cubicBezTo>
                  <a:pt x="4963662" y="-10398"/>
                  <a:pt x="4940747" y="6591"/>
                  <a:pt x="5075968" y="0"/>
                </a:cubicBezTo>
                <a:cubicBezTo>
                  <a:pt x="5211189" y="-6591"/>
                  <a:pt x="5315963" y="-11781"/>
                  <a:pt x="5381589" y="0"/>
                </a:cubicBezTo>
                <a:cubicBezTo>
                  <a:pt x="5447215" y="11781"/>
                  <a:pt x="6016968" y="19373"/>
                  <a:pt x="6285165" y="0"/>
                </a:cubicBezTo>
                <a:cubicBezTo>
                  <a:pt x="6553362" y="-19373"/>
                  <a:pt x="6484439" y="-14203"/>
                  <a:pt x="6590786" y="0"/>
                </a:cubicBezTo>
                <a:cubicBezTo>
                  <a:pt x="6697133" y="14203"/>
                  <a:pt x="7070923" y="17004"/>
                  <a:pt x="7255179" y="0"/>
                </a:cubicBezTo>
                <a:cubicBezTo>
                  <a:pt x="7439435" y="-17004"/>
                  <a:pt x="7471770" y="-20564"/>
                  <a:pt x="7680391" y="0"/>
                </a:cubicBezTo>
                <a:cubicBezTo>
                  <a:pt x="7889012" y="20564"/>
                  <a:pt x="8267947" y="-16758"/>
                  <a:pt x="8583967" y="0"/>
                </a:cubicBezTo>
                <a:cubicBezTo>
                  <a:pt x="8899987" y="16758"/>
                  <a:pt x="9037488" y="-44285"/>
                  <a:pt x="9487542" y="0"/>
                </a:cubicBezTo>
                <a:cubicBezTo>
                  <a:pt x="9937596" y="44285"/>
                  <a:pt x="10170186" y="-18727"/>
                  <a:pt x="10391118" y="0"/>
                </a:cubicBezTo>
                <a:cubicBezTo>
                  <a:pt x="10612050" y="18727"/>
                  <a:pt x="10737894" y="22996"/>
                  <a:pt x="10935921" y="0"/>
                </a:cubicBezTo>
                <a:cubicBezTo>
                  <a:pt x="11133948" y="-22996"/>
                  <a:pt x="11167489" y="20790"/>
                  <a:pt x="11361133" y="0"/>
                </a:cubicBezTo>
                <a:cubicBezTo>
                  <a:pt x="11554777" y="-20790"/>
                  <a:pt x="11702640" y="-17836"/>
                  <a:pt x="11959087" y="0"/>
                </a:cubicBezTo>
                <a:cubicBezTo>
                  <a:pt x="11941350" y="174899"/>
                  <a:pt x="11958706" y="502935"/>
                  <a:pt x="11959087" y="646331"/>
                </a:cubicBezTo>
                <a:cubicBezTo>
                  <a:pt x="11768942" y="647440"/>
                  <a:pt x="11472910" y="646434"/>
                  <a:pt x="11175102" y="646331"/>
                </a:cubicBezTo>
                <a:cubicBezTo>
                  <a:pt x="10877295" y="646228"/>
                  <a:pt x="10938592" y="657971"/>
                  <a:pt x="10869481" y="646331"/>
                </a:cubicBezTo>
                <a:cubicBezTo>
                  <a:pt x="10800370" y="634691"/>
                  <a:pt x="10547409" y="650720"/>
                  <a:pt x="10444269" y="646331"/>
                </a:cubicBezTo>
                <a:cubicBezTo>
                  <a:pt x="10341129" y="641942"/>
                  <a:pt x="9854831" y="658445"/>
                  <a:pt x="9540694" y="646331"/>
                </a:cubicBezTo>
                <a:cubicBezTo>
                  <a:pt x="9226557" y="634217"/>
                  <a:pt x="9306515" y="645662"/>
                  <a:pt x="9115482" y="646331"/>
                </a:cubicBezTo>
                <a:cubicBezTo>
                  <a:pt x="8924449" y="647000"/>
                  <a:pt x="8955186" y="659876"/>
                  <a:pt x="8809861" y="646331"/>
                </a:cubicBezTo>
                <a:cubicBezTo>
                  <a:pt x="8664536" y="632786"/>
                  <a:pt x="8091645" y="685040"/>
                  <a:pt x="7906285" y="646331"/>
                </a:cubicBezTo>
                <a:cubicBezTo>
                  <a:pt x="7720925" y="607622"/>
                  <a:pt x="7594357" y="644682"/>
                  <a:pt x="7481073" y="646331"/>
                </a:cubicBezTo>
                <a:cubicBezTo>
                  <a:pt x="7367789" y="647980"/>
                  <a:pt x="7142376" y="642377"/>
                  <a:pt x="6816680" y="646331"/>
                </a:cubicBezTo>
                <a:cubicBezTo>
                  <a:pt x="6490984" y="650285"/>
                  <a:pt x="6575144" y="652864"/>
                  <a:pt x="6391468" y="646331"/>
                </a:cubicBezTo>
                <a:cubicBezTo>
                  <a:pt x="6207792" y="639798"/>
                  <a:pt x="6073828" y="658389"/>
                  <a:pt x="5846665" y="646331"/>
                </a:cubicBezTo>
                <a:cubicBezTo>
                  <a:pt x="5619502" y="634273"/>
                  <a:pt x="5587907" y="653128"/>
                  <a:pt x="5421453" y="646331"/>
                </a:cubicBezTo>
                <a:cubicBezTo>
                  <a:pt x="5254999" y="639534"/>
                  <a:pt x="4995095" y="677166"/>
                  <a:pt x="4757059" y="646331"/>
                </a:cubicBezTo>
                <a:cubicBezTo>
                  <a:pt x="4519023" y="615496"/>
                  <a:pt x="4343169" y="637501"/>
                  <a:pt x="4092665" y="646331"/>
                </a:cubicBezTo>
                <a:cubicBezTo>
                  <a:pt x="3842161" y="655161"/>
                  <a:pt x="3556607" y="612826"/>
                  <a:pt x="3308681" y="646331"/>
                </a:cubicBezTo>
                <a:cubicBezTo>
                  <a:pt x="3060755" y="679836"/>
                  <a:pt x="3151213" y="636458"/>
                  <a:pt x="3003060" y="646331"/>
                </a:cubicBezTo>
                <a:cubicBezTo>
                  <a:pt x="2854907" y="656204"/>
                  <a:pt x="2725607" y="633155"/>
                  <a:pt x="2577848" y="646331"/>
                </a:cubicBezTo>
                <a:cubicBezTo>
                  <a:pt x="2430089" y="659507"/>
                  <a:pt x="2252565" y="672618"/>
                  <a:pt x="2033045" y="646331"/>
                </a:cubicBezTo>
                <a:cubicBezTo>
                  <a:pt x="1813525" y="620044"/>
                  <a:pt x="1701866" y="651603"/>
                  <a:pt x="1607833" y="646331"/>
                </a:cubicBezTo>
                <a:cubicBezTo>
                  <a:pt x="1513800" y="641059"/>
                  <a:pt x="1427695" y="656806"/>
                  <a:pt x="1302212" y="646331"/>
                </a:cubicBezTo>
                <a:cubicBezTo>
                  <a:pt x="1176729" y="635856"/>
                  <a:pt x="880480" y="674188"/>
                  <a:pt x="637818" y="646331"/>
                </a:cubicBezTo>
                <a:cubicBezTo>
                  <a:pt x="395156" y="618474"/>
                  <a:pt x="200246" y="620497"/>
                  <a:pt x="0" y="646331"/>
                </a:cubicBezTo>
                <a:cubicBezTo>
                  <a:pt x="-298" y="445666"/>
                  <a:pt x="30697" y="289235"/>
                  <a:pt x="0" y="0"/>
                </a:cubicBezTo>
                <a:close/>
              </a:path>
            </a:pathLst>
          </a:custGeom>
          <a:solidFill>
            <a:srgbClr val="00B0F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3600" dirty="0">
                <a:latin typeface="The Hand Black" panose="03070902030502020204" pitchFamily="66" charset="0"/>
              </a:rPr>
              <a:t>Do you think it is fair that some people are so poor that they can’t afford to buy enough food?</a:t>
            </a:r>
          </a:p>
        </p:txBody>
      </p:sp>
      <p:sp>
        <p:nvSpPr>
          <p:cNvPr id="8" name="TextBox 7">
            <a:extLst>
              <a:ext uri="{FF2B5EF4-FFF2-40B4-BE49-F238E27FC236}">
                <a16:creationId xmlns:a16="http://schemas.microsoft.com/office/drawing/2014/main" id="{52C8F8AA-2657-44A1-9401-64FBC3B5B292}"/>
              </a:ext>
            </a:extLst>
          </p:cNvPr>
          <p:cNvSpPr txBox="1"/>
          <p:nvPr/>
        </p:nvSpPr>
        <p:spPr>
          <a:xfrm>
            <a:off x="232913" y="4985207"/>
            <a:ext cx="8844825" cy="646331"/>
          </a:xfrm>
          <a:custGeom>
            <a:avLst/>
            <a:gdLst>
              <a:gd name="connsiteX0" fmla="*/ 0 w 8844825"/>
              <a:gd name="connsiteY0" fmla="*/ 0 h 646331"/>
              <a:gd name="connsiteX1" fmla="*/ 415026 w 8844825"/>
              <a:gd name="connsiteY1" fmla="*/ 0 h 646331"/>
              <a:gd name="connsiteX2" fmla="*/ 830053 w 8844825"/>
              <a:gd name="connsiteY2" fmla="*/ 0 h 646331"/>
              <a:gd name="connsiteX3" fmla="*/ 1510424 w 8844825"/>
              <a:gd name="connsiteY3" fmla="*/ 0 h 646331"/>
              <a:gd name="connsiteX4" fmla="*/ 2279243 w 8844825"/>
              <a:gd name="connsiteY4" fmla="*/ 0 h 646331"/>
              <a:gd name="connsiteX5" fmla="*/ 2694270 w 8844825"/>
              <a:gd name="connsiteY5" fmla="*/ 0 h 646331"/>
              <a:gd name="connsiteX6" fmla="*/ 3197744 w 8844825"/>
              <a:gd name="connsiteY6" fmla="*/ 0 h 646331"/>
              <a:gd name="connsiteX7" fmla="*/ 3789667 w 8844825"/>
              <a:gd name="connsiteY7" fmla="*/ 0 h 646331"/>
              <a:gd name="connsiteX8" fmla="*/ 4204694 w 8844825"/>
              <a:gd name="connsiteY8" fmla="*/ 0 h 646331"/>
              <a:gd name="connsiteX9" fmla="*/ 4708168 w 8844825"/>
              <a:gd name="connsiteY9" fmla="*/ 0 h 646331"/>
              <a:gd name="connsiteX10" fmla="*/ 5388540 w 8844825"/>
              <a:gd name="connsiteY10" fmla="*/ 0 h 646331"/>
              <a:gd name="connsiteX11" fmla="*/ 6157359 w 8844825"/>
              <a:gd name="connsiteY11" fmla="*/ 0 h 646331"/>
              <a:gd name="connsiteX12" fmla="*/ 6749282 w 8844825"/>
              <a:gd name="connsiteY12" fmla="*/ 0 h 646331"/>
              <a:gd name="connsiteX13" fmla="*/ 7341205 w 8844825"/>
              <a:gd name="connsiteY13" fmla="*/ 0 h 646331"/>
              <a:gd name="connsiteX14" fmla="*/ 7844679 w 8844825"/>
              <a:gd name="connsiteY14" fmla="*/ 0 h 646331"/>
              <a:gd name="connsiteX15" fmla="*/ 8844825 w 8844825"/>
              <a:gd name="connsiteY15" fmla="*/ 0 h 646331"/>
              <a:gd name="connsiteX16" fmla="*/ 8844825 w 8844825"/>
              <a:gd name="connsiteY16" fmla="*/ 646331 h 646331"/>
              <a:gd name="connsiteX17" fmla="*/ 8252902 w 8844825"/>
              <a:gd name="connsiteY17" fmla="*/ 646331 h 646331"/>
              <a:gd name="connsiteX18" fmla="*/ 7660979 w 8844825"/>
              <a:gd name="connsiteY18" fmla="*/ 646331 h 646331"/>
              <a:gd name="connsiteX19" fmla="*/ 7069056 w 8844825"/>
              <a:gd name="connsiteY19" fmla="*/ 646331 h 646331"/>
              <a:gd name="connsiteX20" fmla="*/ 6654030 w 8844825"/>
              <a:gd name="connsiteY20" fmla="*/ 646331 h 646331"/>
              <a:gd name="connsiteX21" fmla="*/ 6062107 w 8844825"/>
              <a:gd name="connsiteY21" fmla="*/ 646331 h 646331"/>
              <a:gd name="connsiteX22" fmla="*/ 5558632 w 8844825"/>
              <a:gd name="connsiteY22" fmla="*/ 646331 h 646331"/>
              <a:gd name="connsiteX23" fmla="*/ 4878261 w 8844825"/>
              <a:gd name="connsiteY23" fmla="*/ 646331 h 646331"/>
              <a:gd name="connsiteX24" fmla="*/ 4020994 w 8844825"/>
              <a:gd name="connsiteY24" fmla="*/ 646331 h 646331"/>
              <a:gd name="connsiteX25" fmla="*/ 3252174 w 8844825"/>
              <a:gd name="connsiteY25" fmla="*/ 646331 h 646331"/>
              <a:gd name="connsiteX26" fmla="*/ 2483355 w 8844825"/>
              <a:gd name="connsiteY26" fmla="*/ 646331 h 646331"/>
              <a:gd name="connsiteX27" fmla="*/ 1802984 w 8844825"/>
              <a:gd name="connsiteY27" fmla="*/ 646331 h 646331"/>
              <a:gd name="connsiteX28" fmla="*/ 1211061 w 8844825"/>
              <a:gd name="connsiteY28" fmla="*/ 646331 h 646331"/>
              <a:gd name="connsiteX29" fmla="*/ 0 w 8844825"/>
              <a:gd name="connsiteY29" fmla="*/ 646331 h 646331"/>
              <a:gd name="connsiteX30" fmla="*/ 0 w 8844825"/>
              <a:gd name="connsiteY3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4825" h="646331" fill="none" extrusionOk="0">
                <a:moveTo>
                  <a:pt x="0" y="0"/>
                </a:moveTo>
                <a:cubicBezTo>
                  <a:pt x="91348" y="-19372"/>
                  <a:pt x="250561" y="-12677"/>
                  <a:pt x="415026" y="0"/>
                </a:cubicBezTo>
                <a:cubicBezTo>
                  <a:pt x="579491" y="12677"/>
                  <a:pt x="724607" y="-14783"/>
                  <a:pt x="830053" y="0"/>
                </a:cubicBezTo>
                <a:cubicBezTo>
                  <a:pt x="935499" y="14783"/>
                  <a:pt x="1254308" y="27257"/>
                  <a:pt x="1510424" y="0"/>
                </a:cubicBezTo>
                <a:cubicBezTo>
                  <a:pt x="1766540" y="-27257"/>
                  <a:pt x="2001643" y="-13204"/>
                  <a:pt x="2279243" y="0"/>
                </a:cubicBezTo>
                <a:cubicBezTo>
                  <a:pt x="2556843" y="13204"/>
                  <a:pt x="2526662" y="-12490"/>
                  <a:pt x="2694270" y="0"/>
                </a:cubicBezTo>
                <a:cubicBezTo>
                  <a:pt x="2861878" y="12490"/>
                  <a:pt x="3072904" y="-4975"/>
                  <a:pt x="3197744" y="0"/>
                </a:cubicBezTo>
                <a:cubicBezTo>
                  <a:pt x="3322584" y="4975"/>
                  <a:pt x="3634136" y="-19218"/>
                  <a:pt x="3789667" y="0"/>
                </a:cubicBezTo>
                <a:cubicBezTo>
                  <a:pt x="3945198" y="19218"/>
                  <a:pt x="4077310" y="-7110"/>
                  <a:pt x="4204694" y="0"/>
                </a:cubicBezTo>
                <a:cubicBezTo>
                  <a:pt x="4332078" y="7110"/>
                  <a:pt x="4599758" y="19038"/>
                  <a:pt x="4708168" y="0"/>
                </a:cubicBezTo>
                <a:cubicBezTo>
                  <a:pt x="4816578" y="-19038"/>
                  <a:pt x="5144943" y="-5050"/>
                  <a:pt x="5388540" y="0"/>
                </a:cubicBezTo>
                <a:cubicBezTo>
                  <a:pt x="5632137" y="5050"/>
                  <a:pt x="5835163" y="-31568"/>
                  <a:pt x="6157359" y="0"/>
                </a:cubicBezTo>
                <a:cubicBezTo>
                  <a:pt x="6479555" y="31568"/>
                  <a:pt x="6489118" y="-23809"/>
                  <a:pt x="6749282" y="0"/>
                </a:cubicBezTo>
                <a:cubicBezTo>
                  <a:pt x="7009446" y="23809"/>
                  <a:pt x="7172626" y="-7242"/>
                  <a:pt x="7341205" y="0"/>
                </a:cubicBezTo>
                <a:cubicBezTo>
                  <a:pt x="7509784" y="7242"/>
                  <a:pt x="7734328" y="25002"/>
                  <a:pt x="7844679" y="0"/>
                </a:cubicBezTo>
                <a:cubicBezTo>
                  <a:pt x="7955030" y="-25002"/>
                  <a:pt x="8426189" y="-22934"/>
                  <a:pt x="8844825" y="0"/>
                </a:cubicBezTo>
                <a:cubicBezTo>
                  <a:pt x="8868519" y="140799"/>
                  <a:pt x="8813808" y="449843"/>
                  <a:pt x="8844825" y="646331"/>
                </a:cubicBezTo>
                <a:cubicBezTo>
                  <a:pt x="8624170" y="642787"/>
                  <a:pt x="8379239" y="625959"/>
                  <a:pt x="8252902" y="646331"/>
                </a:cubicBezTo>
                <a:cubicBezTo>
                  <a:pt x="8126565" y="666703"/>
                  <a:pt x="7867585" y="625853"/>
                  <a:pt x="7660979" y="646331"/>
                </a:cubicBezTo>
                <a:cubicBezTo>
                  <a:pt x="7454373" y="666809"/>
                  <a:pt x="7281193" y="639347"/>
                  <a:pt x="7069056" y="646331"/>
                </a:cubicBezTo>
                <a:cubicBezTo>
                  <a:pt x="6856919" y="653315"/>
                  <a:pt x="6852736" y="651752"/>
                  <a:pt x="6654030" y="646331"/>
                </a:cubicBezTo>
                <a:cubicBezTo>
                  <a:pt x="6455324" y="640910"/>
                  <a:pt x="6248557" y="660382"/>
                  <a:pt x="6062107" y="646331"/>
                </a:cubicBezTo>
                <a:cubicBezTo>
                  <a:pt x="5875657" y="632280"/>
                  <a:pt x="5688076" y="664202"/>
                  <a:pt x="5558632" y="646331"/>
                </a:cubicBezTo>
                <a:cubicBezTo>
                  <a:pt x="5429188" y="628460"/>
                  <a:pt x="5192643" y="648852"/>
                  <a:pt x="4878261" y="646331"/>
                </a:cubicBezTo>
                <a:cubicBezTo>
                  <a:pt x="4563879" y="643810"/>
                  <a:pt x="4278677" y="670173"/>
                  <a:pt x="4020994" y="646331"/>
                </a:cubicBezTo>
                <a:cubicBezTo>
                  <a:pt x="3763311" y="622489"/>
                  <a:pt x="3609977" y="659721"/>
                  <a:pt x="3252174" y="646331"/>
                </a:cubicBezTo>
                <a:cubicBezTo>
                  <a:pt x="2894371" y="632941"/>
                  <a:pt x="2723562" y="668087"/>
                  <a:pt x="2483355" y="646331"/>
                </a:cubicBezTo>
                <a:cubicBezTo>
                  <a:pt x="2243148" y="624575"/>
                  <a:pt x="1971231" y="663573"/>
                  <a:pt x="1802984" y="646331"/>
                </a:cubicBezTo>
                <a:cubicBezTo>
                  <a:pt x="1634737" y="629089"/>
                  <a:pt x="1377251" y="621145"/>
                  <a:pt x="1211061" y="646331"/>
                </a:cubicBezTo>
                <a:cubicBezTo>
                  <a:pt x="1044871" y="671517"/>
                  <a:pt x="442866" y="662809"/>
                  <a:pt x="0" y="646331"/>
                </a:cubicBezTo>
                <a:cubicBezTo>
                  <a:pt x="-4536" y="372158"/>
                  <a:pt x="-10536" y="239508"/>
                  <a:pt x="0" y="0"/>
                </a:cubicBezTo>
                <a:close/>
              </a:path>
              <a:path w="8844825" h="646331" stroke="0" extrusionOk="0">
                <a:moveTo>
                  <a:pt x="0" y="0"/>
                </a:moveTo>
                <a:cubicBezTo>
                  <a:pt x="274792" y="-8455"/>
                  <a:pt x="390007" y="16054"/>
                  <a:pt x="591923" y="0"/>
                </a:cubicBezTo>
                <a:cubicBezTo>
                  <a:pt x="793839" y="-16054"/>
                  <a:pt x="1175627" y="-38301"/>
                  <a:pt x="1449191" y="0"/>
                </a:cubicBezTo>
                <a:cubicBezTo>
                  <a:pt x="1722755" y="38301"/>
                  <a:pt x="2017463" y="-18353"/>
                  <a:pt x="2306458" y="0"/>
                </a:cubicBezTo>
                <a:cubicBezTo>
                  <a:pt x="2595453" y="18353"/>
                  <a:pt x="2698114" y="-23263"/>
                  <a:pt x="2986829" y="0"/>
                </a:cubicBezTo>
                <a:cubicBezTo>
                  <a:pt x="3275544" y="23263"/>
                  <a:pt x="3368330" y="9328"/>
                  <a:pt x="3578752" y="0"/>
                </a:cubicBezTo>
                <a:cubicBezTo>
                  <a:pt x="3789174" y="-9328"/>
                  <a:pt x="4092701" y="-1637"/>
                  <a:pt x="4347572" y="0"/>
                </a:cubicBezTo>
                <a:cubicBezTo>
                  <a:pt x="4602443" y="1637"/>
                  <a:pt x="4685631" y="23274"/>
                  <a:pt x="4851046" y="0"/>
                </a:cubicBezTo>
                <a:cubicBezTo>
                  <a:pt x="5016461" y="-23274"/>
                  <a:pt x="5082910" y="10826"/>
                  <a:pt x="5266073" y="0"/>
                </a:cubicBezTo>
                <a:cubicBezTo>
                  <a:pt x="5449236" y="-10826"/>
                  <a:pt x="5557204" y="9220"/>
                  <a:pt x="5681099" y="0"/>
                </a:cubicBezTo>
                <a:cubicBezTo>
                  <a:pt x="5804994" y="-9220"/>
                  <a:pt x="6117751" y="-32560"/>
                  <a:pt x="6538367" y="0"/>
                </a:cubicBezTo>
                <a:cubicBezTo>
                  <a:pt x="6958983" y="32560"/>
                  <a:pt x="6770231" y="11972"/>
                  <a:pt x="6953393" y="0"/>
                </a:cubicBezTo>
                <a:cubicBezTo>
                  <a:pt x="7136555" y="-11972"/>
                  <a:pt x="7373850" y="-21463"/>
                  <a:pt x="7633764" y="0"/>
                </a:cubicBezTo>
                <a:cubicBezTo>
                  <a:pt x="7893678" y="21463"/>
                  <a:pt x="7993032" y="-5928"/>
                  <a:pt x="8137239" y="0"/>
                </a:cubicBezTo>
                <a:cubicBezTo>
                  <a:pt x="8281446" y="5928"/>
                  <a:pt x="8643252" y="-6107"/>
                  <a:pt x="8844825" y="0"/>
                </a:cubicBezTo>
                <a:cubicBezTo>
                  <a:pt x="8849159" y="228952"/>
                  <a:pt x="8872478" y="394918"/>
                  <a:pt x="8844825" y="646331"/>
                </a:cubicBezTo>
                <a:cubicBezTo>
                  <a:pt x="8644235" y="675145"/>
                  <a:pt x="8436089" y="620588"/>
                  <a:pt x="8164454" y="646331"/>
                </a:cubicBezTo>
                <a:cubicBezTo>
                  <a:pt x="7892819" y="672074"/>
                  <a:pt x="7858158" y="624867"/>
                  <a:pt x="7572531" y="646331"/>
                </a:cubicBezTo>
                <a:cubicBezTo>
                  <a:pt x="7286904" y="667795"/>
                  <a:pt x="7320671" y="627857"/>
                  <a:pt x="7157505" y="646331"/>
                </a:cubicBezTo>
                <a:cubicBezTo>
                  <a:pt x="6994339" y="664805"/>
                  <a:pt x="6648964" y="617058"/>
                  <a:pt x="6388685" y="646331"/>
                </a:cubicBezTo>
                <a:cubicBezTo>
                  <a:pt x="6128406" y="675604"/>
                  <a:pt x="5991214" y="635566"/>
                  <a:pt x="5619866" y="646331"/>
                </a:cubicBezTo>
                <a:cubicBezTo>
                  <a:pt x="5248518" y="657096"/>
                  <a:pt x="5075262" y="685682"/>
                  <a:pt x="4762598" y="646331"/>
                </a:cubicBezTo>
                <a:cubicBezTo>
                  <a:pt x="4449934" y="606980"/>
                  <a:pt x="4438557" y="628680"/>
                  <a:pt x="4347572" y="646331"/>
                </a:cubicBezTo>
                <a:cubicBezTo>
                  <a:pt x="4256587" y="663982"/>
                  <a:pt x="4065589" y="639429"/>
                  <a:pt x="3844097" y="646331"/>
                </a:cubicBezTo>
                <a:cubicBezTo>
                  <a:pt x="3622606" y="653233"/>
                  <a:pt x="3394189" y="619228"/>
                  <a:pt x="2986829" y="646331"/>
                </a:cubicBezTo>
                <a:cubicBezTo>
                  <a:pt x="2579469" y="673434"/>
                  <a:pt x="2603829" y="670952"/>
                  <a:pt x="2483355" y="646331"/>
                </a:cubicBezTo>
                <a:cubicBezTo>
                  <a:pt x="2362881" y="621710"/>
                  <a:pt x="2163927" y="636384"/>
                  <a:pt x="2068328" y="646331"/>
                </a:cubicBezTo>
                <a:cubicBezTo>
                  <a:pt x="1972729" y="656278"/>
                  <a:pt x="1472285" y="613472"/>
                  <a:pt x="1211061" y="646331"/>
                </a:cubicBezTo>
                <a:cubicBezTo>
                  <a:pt x="949837" y="679190"/>
                  <a:pt x="857930" y="664331"/>
                  <a:pt x="707586" y="646331"/>
                </a:cubicBezTo>
                <a:cubicBezTo>
                  <a:pt x="557242" y="628331"/>
                  <a:pt x="161922" y="613628"/>
                  <a:pt x="0" y="646331"/>
                </a:cubicBezTo>
                <a:cubicBezTo>
                  <a:pt x="19303" y="326545"/>
                  <a:pt x="-2424" y="166342"/>
                  <a:pt x="0" y="0"/>
                </a:cubicBezTo>
                <a:close/>
              </a:path>
            </a:pathLst>
          </a:custGeom>
          <a:solidFill>
            <a:srgbClr val="FF000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GB" sz="3600" dirty="0">
                <a:latin typeface="The Hand Black" panose="03070902030502020204" pitchFamily="66" charset="0"/>
              </a:rPr>
              <a:t>What can you do to change the things in the world that are unfair?</a:t>
            </a:r>
          </a:p>
        </p:txBody>
      </p:sp>
      <p:pic>
        <p:nvPicPr>
          <p:cNvPr id="9" name="Audio 8">
            <a:hlinkClick r:id="" action="ppaction://media"/>
            <a:extLst>
              <a:ext uri="{FF2B5EF4-FFF2-40B4-BE49-F238E27FC236}">
                <a16:creationId xmlns:a16="http://schemas.microsoft.com/office/drawing/2014/main" id="{CE873B54-FB93-48CF-8347-4BE7B6FB053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82648569"/>
      </p:ext>
    </p:extLst>
  </p:cSld>
  <p:clrMapOvr>
    <a:masterClrMapping/>
  </p:clrMapOvr>
  <mc:AlternateContent xmlns:mc="http://schemas.openxmlformats.org/markup-compatibility/2006" xmlns:p14="http://schemas.microsoft.com/office/powerpoint/2010/main">
    <mc:Choice Requires="p14">
      <p:transition spd="slow" p14:dur="2000" advTm="85812"/>
    </mc:Choice>
    <mc:Fallback xmlns="">
      <p:transition spd="slow" advTm="85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5"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A6639-2A56-4B63-A608-A6A34F70E4EE}"/>
              </a:ext>
            </a:extLst>
          </p:cNvPr>
          <p:cNvSpPr>
            <a:spLocks noGrp="1"/>
          </p:cNvSpPr>
          <p:nvPr>
            <p:ph type="title"/>
          </p:nvPr>
        </p:nvSpPr>
        <p:spPr/>
        <p:txBody>
          <a:bodyPr>
            <a:normAutofit/>
          </a:bodyPr>
          <a:lstStyle/>
          <a:p>
            <a:r>
              <a:rPr lang="en-GB" sz="6000" u="sng" dirty="0">
                <a:latin typeface="Modern Love Caps" panose="04070805081001020A01" pitchFamily="82" charset="0"/>
              </a:rPr>
              <a:t>Prayer</a:t>
            </a:r>
          </a:p>
        </p:txBody>
      </p:sp>
      <p:sp>
        <p:nvSpPr>
          <p:cNvPr id="3" name="Content Placeholder 2">
            <a:extLst>
              <a:ext uri="{FF2B5EF4-FFF2-40B4-BE49-F238E27FC236}">
                <a16:creationId xmlns:a16="http://schemas.microsoft.com/office/drawing/2014/main" id="{BCDF4E99-2A93-4B11-8CCA-41107D58F0BF}"/>
              </a:ext>
            </a:extLst>
          </p:cNvPr>
          <p:cNvSpPr>
            <a:spLocks noGrp="1"/>
          </p:cNvSpPr>
          <p:nvPr>
            <p:ph idx="1"/>
          </p:nvPr>
        </p:nvSpPr>
        <p:spPr>
          <a:xfrm>
            <a:off x="955343" y="1487606"/>
            <a:ext cx="7830848" cy="5211368"/>
          </a:xfrm>
          <a:solidFill>
            <a:schemeClr val="bg1"/>
          </a:solidFill>
          <a:ln w="76200">
            <a:solidFill>
              <a:schemeClr val="tx1"/>
            </a:solidFill>
          </a:ln>
        </p:spPr>
        <p:txBody>
          <a:bodyPr>
            <a:normAutofit fontScale="92500" lnSpcReduction="20000"/>
          </a:bodyPr>
          <a:lstStyle/>
          <a:p>
            <a:pPr marL="0" indent="0">
              <a:buNone/>
            </a:pPr>
            <a:endParaRPr lang="en-GB" sz="5400" dirty="0">
              <a:latin typeface="The Hand Black" panose="03070902030502020204" pitchFamily="66" charset="0"/>
            </a:endParaRPr>
          </a:p>
          <a:p>
            <a:pPr marL="0" indent="0">
              <a:buNone/>
            </a:pPr>
            <a:r>
              <a:rPr lang="en-GB" sz="5400" dirty="0">
                <a:latin typeface="The Hand Black" panose="03070902030502020204" pitchFamily="66" charset="0"/>
              </a:rPr>
              <a:t>Christ Jesus, show us how to be brave enough to stand up for what is right and fair. </a:t>
            </a:r>
          </a:p>
          <a:p>
            <a:pPr marL="0" indent="0">
              <a:buNone/>
            </a:pPr>
            <a:r>
              <a:rPr lang="en-GB" sz="5400" dirty="0">
                <a:latin typeface="The Hand Black" panose="03070902030502020204" pitchFamily="66" charset="0"/>
              </a:rPr>
              <a:t>Give us the courage to change the things we know are wrong and help us to make the world a fairer place for our brothers and sisters around the world. </a:t>
            </a:r>
          </a:p>
          <a:p>
            <a:pPr marL="0" indent="0">
              <a:buNone/>
            </a:pPr>
            <a:r>
              <a:rPr lang="en-GB" sz="5400" dirty="0">
                <a:latin typeface="The Hand Black" panose="03070902030502020204" pitchFamily="66" charset="0"/>
              </a:rPr>
              <a:t>Amen.</a:t>
            </a:r>
          </a:p>
        </p:txBody>
      </p:sp>
      <p:pic>
        <p:nvPicPr>
          <p:cNvPr id="1026" name="Picture 2" descr="Image result for hands in prayer">
            <a:extLst>
              <a:ext uri="{FF2B5EF4-FFF2-40B4-BE49-F238E27FC236}">
                <a16:creationId xmlns:a16="http://schemas.microsoft.com/office/drawing/2014/main" id="{E6543404-F604-4EA8-A900-E02CCE083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6475" y="3786427"/>
            <a:ext cx="2443303" cy="2912547"/>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95F44C74-AE19-4980-9BA3-1F8853BD9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6701195"/>
      </p:ext>
    </p:extLst>
  </p:cSld>
  <p:clrMapOvr>
    <a:masterClrMapping/>
  </p:clrMapOvr>
  <mc:AlternateContent xmlns:mc="http://schemas.openxmlformats.org/markup-compatibility/2006" xmlns:p14="http://schemas.microsoft.com/office/powerpoint/2010/main">
    <mc:Choice Requires="p14">
      <p:transition spd="slow" p14:dur="2000" advTm="30152"/>
    </mc:Choice>
    <mc:Fallback xmlns="">
      <p:transition spd="slow" advTm="30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6A8894C-914B-4D90-847C-1AD83108D62F}"/>
              </a:ext>
            </a:extLst>
          </p:cNvPr>
          <p:cNvSpPr txBox="1"/>
          <p:nvPr/>
        </p:nvSpPr>
        <p:spPr>
          <a:xfrm>
            <a:off x="0" y="953422"/>
            <a:ext cx="6560834" cy="3231654"/>
          </a:xfrm>
          <a:prstGeom prst="rect">
            <a:avLst/>
          </a:prstGeom>
          <a:noFill/>
        </p:spPr>
        <p:txBody>
          <a:bodyPr wrap="square">
            <a:spAutoFit/>
          </a:bodyPr>
          <a:lstStyle/>
          <a:p>
            <a:pPr algn="ctr"/>
            <a:r>
              <a:rPr lang="en-US" sz="4400" u="sng" dirty="0">
                <a:effectLst/>
                <a:latin typeface="The Hand Black" panose="03070902030502020204" pitchFamily="66" charset="0"/>
                <a:ea typeface="Arial Unicode MS"/>
              </a:rPr>
              <a:t>Think about fairness.</a:t>
            </a:r>
            <a:endParaRPr lang="en-US" sz="4000" u="sng" dirty="0">
              <a:effectLst/>
              <a:latin typeface="The Hand Black" panose="03070902030502020204" pitchFamily="66" charset="0"/>
              <a:ea typeface="Arial Unicode MS"/>
            </a:endParaRPr>
          </a:p>
          <a:p>
            <a:r>
              <a:rPr lang="en-GB" sz="3200" dirty="0">
                <a:solidFill>
                  <a:srgbClr val="FF0000"/>
                </a:solidFill>
                <a:latin typeface="The Hand Black" panose="03070902030502020204" pitchFamily="66" charset="0"/>
              </a:rPr>
              <a:t>What do you do when you see something that you know is wrong or unfair?</a:t>
            </a:r>
          </a:p>
          <a:p>
            <a:r>
              <a:rPr lang="en-GB" sz="3200" dirty="0">
                <a:solidFill>
                  <a:srgbClr val="FF0000"/>
                </a:solidFill>
                <a:latin typeface="The Hand Black" panose="03070902030502020204" pitchFamily="66" charset="0"/>
              </a:rPr>
              <a:t>What will you do this week to make the world a fairer place and how will you stand up for what you believe in?</a:t>
            </a:r>
          </a:p>
          <a:p>
            <a:endParaRPr lang="en-GB" sz="3200" dirty="0">
              <a:solidFill>
                <a:srgbClr val="FF0000"/>
              </a:solidFill>
              <a:latin typeface="The Hand Black" panose="03070902030502020204" pitchFamily="66" charset="0"/>
            </a:endParaRPr>
          </a:p>
        </p:txBody>
      </p:sp>
      <p:sp>
        <p:nvSpPr>
          <p:cNvPr id="16" name="TextBox 15">
            <a:extLst>
              <a:ext uri="{FF2B5EF4-FFF2-40B4-BE49-F238E27FC236}">
                <a16:creationId xmlns:a16="http://schemas.microsoft.com/office/drawing/2014/main" id="{AEB73231-7636-423A-9434-67124125314C}"/>
              </a:ext>
            </a:extLst>
          </p:cNvPr>
          <p:cNvSpPr txBox="1"/>
          <p:nvPr/>
        </p:nvSpPr>
        <p:spPr>
          <a:xfrm>
            <a:off x="16436" y="30092"/>
            <a:ext cx="6350466" cy="923330"/>
          </a:xfrm>
          <a:custGeom>
            <a:avLst/>
            <a:gdLst>
              <a:gd name="connsiteX0" fmla="*/ 0 w 6350466"/>
              <a:gd name="connsiteY0" fmla="*/ 0 h 923330"/>
              <a:gd name="connsiteX1" fmla="*/ 508037 w 6350466"/>
              <a:gd name="connsiteY1" fmla="*/ 0 h 923330"/>
              <a:gd name="connsiteX2" fmla="*/ 1016075 w 6350466"/>
              <a:gd name="connsiteY2" fmla="*/ 0 h 923330"/>
              <a:gd name="connsiteX3" fmla="*/ 1460607 w 6350466"/>
              <a:gd name="connsiteY3" fmla="*/ 0 h 923330"/>
              <a:gd name="connsiteX4" fmla="*/ 2095654 w 6350466"/>
              <a:gd name="connsiteY4" fmla="*/ 0 h 923330"/>
              <a:gd name="connsiteX5" fmla="*/ 2540186 w 6350466"/>
              <a:gd name="connsiteY5" fmla="*/ 0 h 923330"/>
              <a:gd name="connsiteX6" fmla="*/ 3048224 w 6350466"/>
              <a:gd name="connsiteY6" fmla="*/ 0 h 923330"/>
              <a:gd name="connsiteX7" fmla="*/ 3492756 w 6350466"/>
              <a:gd name="connsiteY7" fmla="*/ 0 h 923330"/>
              <a:gd name="connsiteX8" fmla="*/ 3937289 w 6350466"/>
              <a:gd name="connsiteY8" fmla="*/ 0 h 923330"/>
              <a:gd name="connsiteX9" fmla="*/ 4572336 w 6350466"/>
              <a:gd name="connsiteY9" fmla="*/ 0 h 923330"/>
              <a:gd name="connsiteX10" fmla="*/ 5270887 w 6350466"/>
              <a:gd name="connsiteY10" fmla="*/ 0 h 923330"/>
              <a:gd name="connsiteX11" fmla="*/ 5715419 w 6350466"/>
              <a:gd name="connsiteY11" fmla="*/ 0 h 923330"/>
              <a:gd name="connsiteX12" fmla="*/ 6350466 w 6350466"/>
              <a:gd name="connsiteY12" fmla="*/ 0 h 923330"/>
              <a:gd name="connsiteX13" fmla="*/ 6350466 w 6350466"/>
              <a:gd name="connsiteY13" fmla="*/ 452432 h 923330"/>
              <a:gd name="connsiteX14" fmla="*/ 6350466 w 6350466"/>
              <a:gd name="connsiteY14" fmla="*/ 923330 h 923330"/>
              <a:gd name="connsiteX15" fmla="*/ 5715419 w 6350466"/>
              <a:gd name="connsiteY15" fmla="*/ 923330 h 923330"/>
              <a:gd name="connsiteX16" fmla="*/ 4953363 w 6350466"/>
              <a:gd name="connsiteY16" fmla="*/ 923330 h 923330"/>
              <a:gd name="connsiteX17" fmla="*/ 4508831 w 6350466"/>
              <a:gd name="connsiteY17" fmla="*/ 923330 h 923330"/>
              <a:gd name="connsiteX18" fmla="*/ 3810280 w 6350466"/>
              <a:gd name="connsiteY18" fmla="*/ 923330 h 923330"/>
              <a:gd name="connsiteX19" fmla="*/ 3302242 w 6350466"/>
              <a:gd name="connsiteY19" fmla="*/ 923330 h 923330"/>
              <a:gd name="connsiteX20" fmla="*/ 2667196 w 6350466"/>
              <a:gd name="connsiteY20" fmla="*/ 923330 h 923330"/>
              <a:gd name="connsiteX21" fmla="*/ 2222663 w 6350466"/>
              <a:gd name="connsiteY21" fmla="*/ 923330 h 923330"/>
              <a:gd name="connsiteX22" fmla="*/ 1714626 w 6350466"/>
              <a:gd name="connsiteY22" fmla="*/ 923330 h 923330"/>
              <a:gd name="connsiteX23" fmla="*/ 1079579 w 6350466"/>
              <a:gd name="connsiteY23" fmla="*/ 923330 h 923330"/>
              <a:gd name="connsiteX24" fmla="*/ 0 w 6350466"/>
              <a:gd name="connsiteY24" fmla="*/ 923330 h 923330"/>
              <a:gd name="connsiteX25" fmla="*/ 0 w 6350466"/>
              <a:gd name="connsiteY25" fmla="*/ 470898 h 923330"/>
              <a:gd name="connsiteX26" fmla="*/ 0 w 6350466"/>
              <a:gd name="connsiteY2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466" h="923330" fill="none" extrusionOk="0">
                <a:moveTo>
                  <a:pt x="0" y="0"/>
                </a:moveTo>
                <a:cubicBezTo>
                  <a:pt x="221311" y="13583"/>
                  <a:pt x="376727" y="3425"/>
                  <a:pt x="508037" y="0"/>
                </a:cubicBezTo>
                <a:cubicBezTo>
                  <a:pt x="639347" y="-3425"/>
                  <a:pt x="859834" y="2600"/>
                  <a:pt x="1016075" y="0"/>
                </a:cubicBezTo>
                <a:cubicBezTo>
                  <a:pt x="1172316" y="-2600"/>
                  <a:pt x="1310321" y="13031"/>
                  <a:pt x="1460607" y="0"/>
                </a:cubicBezTo>
                <a:cubicBezTo>
                  <a:pt x="1610893" y="-13031"/>
                  <a:pt x="1914992" y="-17951"/>
                  <a:pt x="2095654" y="0"/>
                </a:cubicBezTo>
                <a:cubicBezTo>
                  <a:pt x="2276316" y="17951"/>
                  <a:pt x="2388288" y="-21363"/>
                  <a:pt x="2540186" y="0"/>
                </a:cubicBezTo>
                <a:cubicBezTo>
                  <a:pt x="2692084" y="21363"/>
                  <a:pt x="2907130" y="-12481"/>
                  <a:pt x="3048224" y="0"/>
                </a:cubicBezTo>
                <a:cubicBezTo>
                  <a:pt x="3189318" y="12481"/>
                  <a:pt x="3279373" y="12747"/>
                  <a:pt x="3492756" y="0"/>
                </a:cubicBezTo>
                <a:cubicBezTo>
                  <a:pt x="3706139" y="-12747"/>
                  <a:pt x="3743170" y="360"/>
                  <a:pt x="3937289" y="0"/>
                </a:cubicBezTo>
                <a:cubicBezTo>
                  <a:pt x="4131408" y="-360"/>
                  <a:pt x="4312587" y="27409"/>
                  <a:pt x="4572336" y="0"/>
                </a:cubicBezTo>
                <a:cubicBezTo>
                  <a:pt x="4832085" y="-27409"/>
                  <a:pt x="5092347" y="25985"/>
                  <a:pt x="5270887" y="0"/>
                </a:cubicBezTo>
                <a:cubicBezTo>
                  <a:pt x="5449427" y="-25985"/>
                  <a:pt x="5616899" y="810"/>
                  <a:pt x="5715419" y="0"/>
                </a:cubicBezTo>
                <a:cubicBezTo>
                  <a:pt x="5813939" y="-810"/>
                  <a:pt x="6172356" y="6284"/>
                  <a:pt x="6350466" y="0"/>
                </a:cubicBezTo>
                <a:cubicBezTo>
                  <a:pt x="6332432" y="226100"/>
                  <a:pt x="6328693" y="280771"/>
                  <a:pt x="6350466" y="452432"/>
                </a:cubicBezTo>
                <a:cubicBezTo>
                  <a:pt x="6372239" y="624093"/>
                  <a:pt x="6362368" y="734104"/>
                  <a:pt x="6350466" y="923330"/>
                </a:cubicBezTo>
                <a:cubicBezTo>
                  <a:pt x="6077677" y="901151"/>
                  <a:pt x="5937230" y="895273"/>
                  <a:pt x="5715419" y="923330"/>
                </a:cubicBezTo>
                <a:cubicBezTo>
                  <a:pt x="5493608" y="951387"/>
                  <a:pt x="5332814" y="948688"/>
                  <a:pt x="4953363" y="923330"/>
                </a:cubicBezTo>
                <a:cubicBezTo>
                  <a:pt x="4573912" y="897972"/>
                  <a:pt x="4623173" y="915070"/>
                  <a:pt x="4508831" y="923330"/>
                </a:cubicBezTo>
                <a:cubicBezTo>
                  <a:pt x="4394489" y="931590"/>
                  <a:pt x="4124003" y="938146"/>
                  <a:pt x="3810280" y="923330"/>
                </a:cubicBezTo>
                <a:cubicBezTo>
                  <a:pt x="3496557" y="908514"/>
                  <a:pt x="3426383" y="901049"/>
                  <a:pt x="3302242" y="923330"/>
                </a:cubicBezTo>
                <a:cubicBezTo>
                  <a:pt x="3178101" y="945611"/>
                  <a:pt x="2890086" y="953785"/>
                  <a:pt x="2667196" y="923330"/>
                </a:cubicBezTo>
                <a:cubicBezTo>
                  <a:pt x="2444306" y="892875"/>
                  <a:pt x="2354451" y="931895"/>
                  <a:pt x="2222663" y="923330"/>
                </a:cubicBezTo>
                <a:cubicBezTo>
                  <a:pt x="2090875" y="914765"/>
                  <a:pt x="1864291" y="921388"/>
                  <a:pt x="1714626" y="923330"/>
                </a:cubicBezTo>
                <a:cubicBezTo>
                  <a:pt x="1564961" y="925272"/>
                  <a:pt x="1215022" y="894042"/>
                  <a:pt x="1079579" y="923330"/>
                </a:cubicBezTo>
                <a:cubicBezTo>
                  <a:pt x="944136" y="952618"/>
                  <a:pt x="355525" y="879507"/>
                  <a:pt x="0" y="923330"/>
                </a:cubicBezTo>
                <a:cubicBezTo>
                  <a:pt x="-11378" y="728902"/>
                  <a:pt x="14326" y="626157"/>
                  <a:pt x="0" y="470898"/>
                </a:cubicBezTo>
                <a:cubicBezTo>
                  <a:pt x="-14326" y="315639"/>
                  <a:pt x="-4981" y="127964"/>
                  <a:pt x="0" y="0"/>
                </a:cubicBezTo>
                <a:close/>
              </a:path>
              <a:path w="6350466" h="923330" stroke="0" extrusionOk="0">
                <a:moveTo>
                  <a:pt x="0" y="0"/>
                </a:moveTo>
                <a:cubicBezTo>
                  <a:pt x="235061" y="-19537"/>
                  <a:pt x="456792" y="17149"/>
                  <a:pt x="571542" y="0"/>
                </a:cubicBezTo>
                <a:cubicBezTo>
                  <a:pt x="686292" y="-17149"/>
                  <a:pt x="1009556" y="12995"/>
                  <a:pt x="1333598" y="0"/>
                </a:cubicBezTo>
                <a:cubicBezTo>
                  <a:pt x="1657640" y="-12995"/>
                  <a:pt x="1719048" y="30707"/>
                  <a:pt x="2095654" y="0"/>
                </a:cubicBezTo>
                <a:cubicBezTo>
                  <a:pt x="2472260" y="-30707"/>
                  <a:pt x="2565385" y="22248"/>
                  <a:pt x="2730700" y="0"/>
                </a:cubicBezTo>
                <a:cubicBezTo>
                  <a:pt x="2896015" y="-22248"/>
                  <a:pt x="3160682" y="-27809"/>
                  <a:pt x="3302242" y="0"/>
                </a:cubicBezTo>
                <a:cubicBezTo>
                  <a:pt x="3443802" y="27809"/>
                  <a:pt x="3652422" y="-25916"/>
                  <a:pt x="4000794" y="0"/>
                </a:cubicBezTo>
                <a:cubicBezTo>
                  <a:pt x="4349166" y="25916"/>
                  <a:pt x="4318096" y="-1805"/>
                  <a:pt x="4508831" y="0"/>
                </a:cubicBezTo>
                <a:cubicBezTo>
                  <a:pt x="4699566" y="1805"/>
                  <a:pt x="4739706" y="-16022"/>
                  <a:pt x="4953363" y="0"/>
                </a:cubicBezTo>
                <a:cubicBezTo>
                  <a:pt x="5167020" y="16022"/>
                  <a:pt x="5277715" y="14116"/>
                  <a:pt x="5397896" y="0"/>
                </a:cubicBezTo>
                <a:cubicBezTo>
                  <a:pt x="5518077" y="-14116"/>
                  <a:pt x="5916746" y="-32759"/>
                  <a:pt x="6350466" y="0"/>
                </a:cubicBezTo>
                <a:cubicBezTo>
                  <a:pt x="6331406" y="191440"/>
                  <a:pt x="6329814" y="251183"/>
                  <a:pt x="6350466" y="433965"/>
                </a:cubicBezTo>
                <a:cubicBezTo>
                  <a:pt x="6371118" y="616748"/>
                  <a:pt x="6333268" y="702546"/>
                  <a:pt x="6350466" y="923330"/>
                </a:cubicBezTo>
                <a:cubicBezTo>
                  <a:pt x="6140198" y="956830"/>
                  <a:pt x="5753749" y="951143"/>
                  <a:pt x="5588410" y="923330"/>
                </a:cubicBezTo>
                <a:cubicBezTo>
                  <a:pt x="5423071" y="895517"/>
                  <a:pt x="5345486" y="932220"/>
                  <a:pt x="5143877" y="923330"/>
                </a:cubicBezTo>
                <a:cubicBezTo>
                  <a:pt x="4942268" y="914440"/>
                  <a:pt x="4738366" y="949718"/>
                  <a:pt x="4508831" y="923330"/>
                </a:cubicBezTo>
                <a:cubicBezTo>
                  <a:pt x="4279296" y="896942"/>
                  <a:pt x="4146666" y="935268"/>
                  <a:pt x="3810280" y="923330"/>
                </a:cubicBezTo>
                <a:cubicBezTo>
                  <a:pt x="3473894" y="911392"/>
                  <a:pt x="3399219" y="906651"/>
                  <a:pt x="3238738" y="923330"/>
                </a:cubicBezTo>
                <a:cubicBezTo>
                  <a:pt x="3078257" y="940009"/>
                  <a:pt x="2991482" y="904654"/>
                  <a:pt x="2794205" y="923330"/>
                </a:cubicBezTo>
                <a:cubicBezTo>
                  <a:pt x="2596928" y="942006"/>
                  <a:pt x="2427263" y="923591"/>
                  <a:pt x="2095654" y="923330"/>
                </a:cubicBezTo>
                <a:cubicBezTo>
                  <a:pt x="1764045" y="923069"/>
                  <a:pt x="1605755" y="932030"/>
                  <a:pt x="1397103" y="923330"/>
                </a:cubicBezTo>
                <a:cubicBezTo>
                  <a:pt x="1188451" y="914630"/>
                  <a:pt x="813721" y="890842"/>
                  <a:pt x="635047" y="923330"/>
                </a:cubicBezTo>
                <a:cubicBezTo>
                  <a:pt x="456373" y="955818"/>
                  <a:pt x="167090" y="923154"/>
                  <a:pt x="0" y="923330"/>
                </a:cubicBezTo>
                <a:cubicBezTo>
                  <a:pt x="12232" y="716766"/>
                  <a:pt x="5325" y="592527"/>
                  <a:pt x="0" y="480132"/>
                </a:cubicBezTo>
                <a:cubicBezTo>
                  <a:pt x="-5325" y="367737"/>
                  <a:pt x="-2188" y="196943"/>
                  <a:pt x="0" y="0"/>
                </a:cubicBezTo>
                <a:close/>
              </a:path>
            </a:pathLst>
          </a:custGeom>
          <a:solidFill>
            <a:srgbClr val="92D05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5400" dirty="0">
                <a:latin typeface="The Hand Extrablack" panose="03070A02030502020204" pitchFamily="66" charset="0"/>
              </a:rPr>
              <a:t>Task: Sorting fair and unfair.  </a:t>
            </a:r>
            <a:endParaRPr lang="en-GB" sz="5400" dirty="0">
              <a:effectLst/>
              <a:latin typeface="The Hand Extrablack" panose="03070A02030502020204" pitchFamily="66" charset="0"/>
              <a:ea typeface="Arial Unicode MS"/>
            </a:endParaRPr>
          </a:p>
        </p:txBody>
      </p:sp>
      <p:sp>
        <p:nvSpPr>
          <p:cNvPr id="2" name="TextBox 1">
            <a:extLst>
              <a:ext uri="{FF2B5EF4-FFF2-40B4-BE49-F238E27FC236}">
                <a16:creationId xmlns:a16="http://schemas.microsoft.com/office/drawing/2014/main" id="{68F829E3-5D7F-4725-96E0-E19E27707F24}"/>
              </a:ext>
            </a:extLst>
          </p:cNvPr>
          <p:cNvSpPr txBox="1"/>
          <p:nvPr/>
        </p:nvSpPr>
        <p:spPr>
          <a:xfrm>
            <a:off x="0" y="3770194"/>
            <a:ext cx="8012381" cy="3323987"/>
          </a:xfrm>
          <a:prstGeom prst="rect">
            <a:avLst/>
          </a:prstGeom>
          <a:noFill/>
        </p:spPr>
        <p:txBody>
          <a:bodyPr wrap="square" rtlCol="0">
            <a:spAutoFit/>
          </a:bodyPr>
          <a:lstStyle/>
          <a:p>
            <a:r>
              <a:rPr lang="en-GB" sz="3200" b="1" u="sng" dirty="0">
                <a:latin typeface="The Hand Black" panose="03070902030502020204" pitchFamily="66" charset="0"/>
              </a:rPr>
              <a:t>Your task</a:t>
            </a:r>
          </a:p>
          <a:p>
            <a:r>
              <a:rPr lang="en-GB" sz="3200" dirty="0">
                <a:latin typeface="The Hand Black" panose="03070902030502020204" pitchFamily="66" charset="0"/>
              </a:rPr>
              <a:t>Draw a table.</a:t>
            </a:r>
          </a:p>
          <a:p>
            <a:r>
              <a:rPr lang="en-GB" sz="3200" dirty="0">
                <a:latin typeface="The Hand Black" panose="03070902030502020204" pitchFamily="66" charset="0"/>
              </a:rPr>
              <a:t>Sort these sentences into fair and unfair. Add your own one.</a:t>
            </a:r>
          </a:p>
          <a:p>
            <a:r>
              <a:rPr lang="en-GB" sz="3200" dirty="0">
                <a:latin typeface="The Hand Black" panose="03070902030502020204" pitchFamily="66" charset="0"/>
              </a:rPr>
              <a:t>Discuss your answers with a partner when you are finished. Do they have the same as you? Why are they fair or unfair?</a:t>
            </a:r>
          </a:p>
          <a:p>
            <a:r>
              <a:rPr lang="en-GB" sz="3200" dirty="0">
                <a:latin typeface="The Hand Black" panose="03070902030502020204" pitchFamily="66" charset="0"/>
              </a:rPr>
              <a:t>Write a sentence to tell me how you are going to make the world a fairer place.</a:t>
            </a:r>
          </a:p>
          <a:p>
            <a:endParaRPr lang="en-GB" dirty="0"/>
          </a:p>
        </p:txBody>
      </p:sp>
      <p:graphicFrame>
        <p:nvGraphicFramePr>
          <p:cNvPr id="6" name="Table 12">
            <a:extLst>
              <a:ext uri="{FF2B5EF4-FFF2-40B4-BE49-F238E27FC236}">
                <a16:creationId xmlns:a16="http://schemas.microsoft.com/office/drawing/2014/main" id="{753A096D-F151-4A28-AA93-A2D682F39465}"/>
              </a:ext>
            </a:extLst>
          </p:cNvPr>
          <p:cNvGraphicFramePr>
            <a:graphicFrameLocks noGrp="1"/>
          </p:cNvGraphicFramePr>
          <p:nvPr>
            <p:extLst>
              <p:ext uri="{D42A27DB-BD31-4B8C-83A1-F6EECF244321}">
                <p14:modId xmlns:p14="http://schemas.microsoft.com/office/powerpoint/2010/main" val="4251276420"/>
              </p:ext>
            </p:extLst>
          </p:nvPr>
        </p:nvGraphicFramePr>
        <p:xfrm>
          <a:off x="8488907" y="5163477"/>
          <a:ext cx="3402842" cy="1483360"/>
        </p:xfrm>
        <a:graphic>
          <a:graphicData uri="http://schemas.openxmlformats.org/drawingml/2006/table">
            <a:tbl>
              <a:tblPr firstRow="1" bandRow="1">
                <a:tableStyleId>{5C22544A-7EE6-4342-B048-85BDC9FD1C3A}</a:tableStyleId>
              </a:tblPr>
              <a:tblGrid>
                <a:gridCol w="1701421">
                  <a:extLst>
                    <a:ext uri="{9D8B030D-6E8A-4147-A177-3AD203B41FA5}">
                      <a16:colId xmlns:a16="http://schemas.microsoft.com/office/drawing/2014/main" val="47835945"/>
                    </a:ext>
                  </a:extLst>
                </a:gridCol>
                <a:gridCol w="1701421">
                  <a:extLst>
                    <a:ext uri="{9D8B030D-6E8A-4147-A177-3AD203B41FA5}">
                      <a16:colId xmlns:a16="http://schemas.microsoft.com/office/drawing/2014/main" val="3856116007"/>
                    </a:ext>
                  </a:extLst>
                </a:gridCol>
              </a:tblGrid>
              <a:tr h="370840">
                <a:tc>
                  <a:txBody>
                    <a:bodyPr/>
                    <a:lstStyle/>
                    <a:p>
                      <a:r>
                        <a:rPr lang="en-GB" dirty="0"/>
                        <a:t>Fair</a:t>
                      </a:r>
                    </a:p>
                  </a:txBody>
                  <a:tcPr>
                    <a:lnB w="12700" cap="flat" cmpd="sng" algn="ctr">
                      <a:solidFill>
                        <a:schemeClr val="tx1"/>
                      </a:solidFill>
                      <a:prstDash val="solid"/>
                      <a:round/>
                      <a:headEnd type="none" w="med" len="med"/>
                      <a:tailEnd type="none" w="med" len="med"/>
                    </a:lnB>
                    <a:solidFill>
                      <a:schemeClr val="tx1"/>
                    </a:solidFill>
                  </a:tcPr>
                </a:tc>
                <a:tc>
                  <a:txBody>
                    <a:bodyPr/>
                    <a:lstStyle/>
                    <a:p>
                      <a:r>
                        <a:rPr lang="en-GB" dirty="0"/>
                        <a:t>Unfair</a:t>
                      </a:r>
                    </a:p>
                  </a:txBody>
                  <a:tcP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054144440"/>
                  </a:ext>
                </a:extLst>
              </a:tr>
              <a:tr h="370840">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3998932"/>
                  </a:ext>
                </a:extLst>
              </a:tr>
              <a:tr h="370840">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387831"/>
                  </a:ext>
                </a:extLst>
              </a:tr>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55965698"/>
                  </a:ext>
                </a:extLst>
              </a:tr>
            </a:tbl>
          </a:graphicData>
        </a:graphic>
      </p:graphicFrame>
      <p:sp>
        <p:nvSpPr>
          <p:cNvPr id="17" name="TextBox 16">
            <a:extLst>
              <a:ext uri="{FF2B5EF4-FFF2-40B4-BE49-F238E27FC236}">
                <a16:creationId xmlns:a16="http://schemas.microsoft.com/office/drawing/2014/main" id="{59487146-4069-4BE9-BCD5-9B67FDFAF7D1}"/>
              </a:ext>
            </a:extLst>
          </p:cNvPr>
          <p:cNvSpPr txBox="1"/>
          <p:nvPr/>
        </p:nvSpPr>
        <p:spPr>
          <a:xfrm>
            <a:off x="6741994" y="322480"/>
            <a:ext cx="5322627" cy="4493538"/>
          </a:xfrm>
          <a:prstGeom prst="rect">
            <a:avLst/>
          </a:prstGeom>
          <a:noFill/>
          <a:ln w="57150">
            <a:solidFill>
              <a:schemeClr val="tx1"/>
            </a:solidFill>
          </a:ln>
        </p:spPr>
        <p:txBody>
          <a:bodyPr wrap="square" rtlCol="0">
            <a:spAutoFit/>
          </a:bodyPr>
          <a:lstStyle/>
          <a:p>
            <a:pPr marL="342900" indent="-342900">
              <a:buAutoNum type="arabicPeriod"/>
            </a:pPr>
            <a:r>
              <a:rPr lang="en-GB" sz="2200" dirty="0">
                <a:latin typeface="PrimaryCheynes" panose="020B0500000000000000" pitchFamily="34" charset="0"/>
              </a:rPr>
              <a:t>A friend saying they don’t want to play with you because you are wearing different shoes than everyone else.</a:t>
            </a:r>
          </a:p>
          <a:p>
            <a:pPr marL="342900" indent="-342900">
              <a:buAutoNum type="arabicPeriod"/>
            </a:pPr>
            <a:r>
              <a:rPr lang="en-GB" sz="2200" dirty="0">
                <a:latin typeface="PrimaryCheynes" panose="020B0500000000000000" pitchFamily="34" charset="0"/>
              </a:rPr>
              <a:t>Donating your old toys to charity.</a:t>
            </a:r>
          </a:p>
          <a:p>
            <a:pPr marL="342900" indent="-342900">
              <a:buAutoNum type="arabicPeriod"/>
            </a:pPr>
            <a:r>
              <a:rPr lang="en-GB" sz="2200" dirty="0">
                <a:latin typeface="PrimaryCheynes" panose="020B0500000000000000" pitchFamily="34" charset="0"/>
              </a:rPr>
              <a:t>Only half the class needs to do a spelling test.</a:t>
            </a:r>
          </a:p>
          <a:p>
            <a:pPr marL="342900" indent="-342900">
              <a:buAutoNum type="arabicPeriod"/>
            </a:pPr>
            <a:r>
              <a:rPr lang="en-GB" sz="2200" dirty="0">
                <a:latin typeface="PrimaryCheynes" panose="020B0500000000000000" pitchFamily="34" charset="0"/>
              </a:rPr>
              <a:t>People need to pass a driving test in order to get their license.</a:t>
            </a:r>
          </a:p>
          <a:p>
            <a:pPr marL="342900" indent="-342900">
              <a:buAutoNum type="arabicPeriod"/>
            </a:pPr>
            <a:r>
              <a:rPr lang="en-GB" sz="2200" dirty="0">
                <a:latin typeface="PrimaryCheynes" panose="020B0500000000000000" pitchFamily="34" charset="0"/>
              </a:rPr>
              <a:t>Teachers pick partners for a task by random lolly sticks.</a:t>
            </a:r>
          </a:p>
          <a:p>
            <a:pPr marL="342900" indent="-342900">
              <a:buAutoNum type="arabicPeriod"/>
            </a:pPr>
            <a:r>
              <a:rPr lang="en-GB" sz="2200" dirty="0">
                <a:latin typeface="PrimaryCheynes" panose="020B0500000000000000" pitchFamily="34" charset="0"/>
              </a:rPr>
              <a:t>Everyone gets the same mark in a maths test.</a:t>
            </a:r>
          </a:p>
        </p:txBody>
      </p:sp>
      <p:pic>
        <p:nvPicPr>
          <p:cNvPr id="18" name="Audio 17">
            <a:hlinkClick r:id="" action="ppaction://media"/>
            <a:extLst>
              <a:ext uri="{FF2B5EF4-FFF2-40B4-BE49-F238E27FC236}">
                <a16:creationId xmlns:a16="http://schemas.microsoft.com/office/drawing/2014/main" id="{CAE29EF2-13F4-4DD5-8877-DA55C70FA41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18202202"/>
      </p:ext>
    </p:extLst>
  </p:cSld>
  <p:clrMapOvr>
    <a:masterClrMapping/>
  </p:clrMapOvr>
  <mc:AlternateContent xmlns:mc="http://schemas.openxmlformats.org/markup-compatibility/2006" xmlns:p14="http://schemas.microsoft.com/office/powerpoint/2010/main">
    <mc:Choice Requires="p14">
      <p:transition spd="slow" p14:dur="2000" advTm="110157"/>
    </mc:Choice>
    <mc:Fallback xmlns="">
      <p:transition spd="slow" advTm="11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8"/>
                </p:tgtEl>
              </p:cMediaNode>
            </p:audio>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30.1"/>
</p:tagLst>
</file>

<file path=ppt/tags/tag2.xml><?xml version="1.0" encoding="utf-8"?>
<p:tagLst xmlns:a="http://schemas.openxmlformats.org/drawingml/2006/main" xmlns:r="http://schemas.openxmlformats.org/officeDocument/2006/relationships" xmlns:p="http://schemas.openxmlformats.org/presentationml/2006/main">
  <p:tag name="TIMING" val="|0.7|29.8|32.2"/>
</p:tagLst>
</file>

<file path=ppt/tags/tag3.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1190</TotalTime>
  <Words>828</Words>
  <Application>Microsoft Office PowerPoint</Application>
  <PresentationFormat>Widescreen</PresentationFormat>
  <Paragraphs>50</Paragraphs>
  <Slides>6</Slides>
  <Notes>0</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vt:i4>
      </vt:variant>
    </vt:vector>
  </HeadingPairs>
  <TitlesOfParts>
    <vt:vector size="15" baseType="lpstr">
      <vt:lpstr>Aharoni</vt:lpstr>
      <vt:lpstr>Arial</vt:lpstr>
      <vt:lpstr>Calibri</vt:lpstr>
      <vt:lpstr>Calibri Light</vt:lpstr>
      <vt:lpstr>Modern Love Caps</vt:lpstr>
      <vt:lpstr>PrimaryCheynes</vt:lpstr>
      <vt:lpstr>The Hand Black</vt:lpstr>
      <vt:lpstr>The Hand Extrablack</vt:lpstr>
      <vt:lpstr>Office Theme</vt:lpstr>
      <vt:lpstr>RERC </vt:lpstr>
      <vt:lpstr>PowerPoint Presentation</vt:lpstr>
      <vt:lpstr>PowerPoint Presentation</vt:lpstr>
      <vt:lpstr>PowerPoint Presentation</vt:lpstr>
      <vt:lpstr>Prayer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RME</dc:title>
  <dc:creator>Miss McPherson</dc:creator>
  <cp:lastModifiedBy>Rachel Petrie</cp:lastModifiedBy>
  <cp:revision>92</cp:revision>
  <dcterms:created xsi:type="dcterms:W3CDTF">2021-01-07T11:59:03Z</dcterms:created>
  <dcterms:modified xsi:type="dcterms:W3CDTF">2021-02-22T13:38:08Z</dcterms:modified>
</cp:coreProperties>
</file>