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39" r:id="rId2"/>
    <p:sldId id="740" r:id="rId3"/>
    <p:sldId id="742" r:id="rId4"/>
    <p:sldId id="267" r:id="rId5"/>
    <p:sldId id="744" r:id="rId6"/>
    <p:sldId id="745" r:id="rId7"/>
    <p:sldId id="581" r:id="rId8"/>
    <p:sldId id="582" r:id="rId9"/>
    <p:sldId id="583" r:id="rId10"/>
    <p:sldId id="584" r:id="rId11"/>
    <p:sldId id="586" r:id="rId12"/>
    <p:sldId id="587" r:id="rId13"/>
    <p:sldId id="58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EFDA1-670B-4346-839F-51C2BC71C5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A1685-8254-40BA-A430-A7AC19996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E9096F-F599-4FD8-82EB-172B06E66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DC72-5516-431D-8130-28A9767F7B9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3343A-D246-4F18-9658-501DEFD52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83217-C2E5-4523-A399-0F4CFF60F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BD37-C42B-4561-B2EB-1D6DC6ECC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22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1CBE3-F06D-4269-A264-4438FFA46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77887B-5C3B-48C8-907A-F5A6CBB3EE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C7018A-E388-4A53-B46C-C3E0D2720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DC72-5516-431D-8130-28A9767F7B9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B796B8-9F10-409E-84CF-E1560E67E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08FB7-CDEA-420D-9E93-CAD07193C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BD37-C42B-4561-B2EB-1D6DC6ECC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36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94B46E-A53C-46DC-89EE-22BBA4817A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59B80E-E367-4317-925E-53C070AFFD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E914A4-F5F4-4EE1-9660-AE06DDD1D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DC72-5516-431D-8130-28A9767F7B9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C5031-3FE6-4B07-8807-5CB706E84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E587D1-9B34-4C83-B2A5-9BB73A50C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BD37-C42B-4561-B2EB-1D6DC6ECC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067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9A5C0-F0C8-4D28-BB57-1DF4551F7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4296D-38E8-45FB-BCA7-B5287D660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CCF66-BCF2-4B2B-9849-7CE91CA04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DC72-5516-431D-8130-28A9767F7B9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E2B7E-D4FB-4F5C-BFA4-59BDD4724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BFD88-6AE2-4859-91D4-6E556A382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BD37-C42B-4561-B2EB-1D6DC6ECC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272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11C5F-C81A-4029-BD91-14D181141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6BA3A1-F3C2-40D5-B275-FA68229DF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0CCAD9-BFBD-461C-9958-FB9725233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DC72-5516-431D-8130-28A9767F7B9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94187-9EFF-4248-A9F8-F3C2B1D6E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F1581F-6D08-413A-BA6D-AA2AC1C5B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BD37-C42B-4561-B2EB-1D6DC6ECC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744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CA72F-D1E3-4E0C-8DBE-7254E92C3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CB004-C4C6-46ED-BB9E-5FFF73FF54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9E4D8E-BB9C-45FE-A74C-3C3672862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99AB19-EA57-4547-A60D-E89E4792B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DC72-5516-431D-8130-28A9767F7B9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C31619-DBEA-4C23-9252-0BCB66C4E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EFA592-A93E-4916-B846-D70BF2281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BD37-C42B-4561-B2EB-1D6DC6ECC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833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51248-60CF-4452-932F-BF04AC29C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F5255-E300-4C02-A30B-CF055FEC78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343BAB-8F97-49E1-91AD-49F6087655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7B2E7-05E8-472C-BC66-0EB0A09968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302C74-CC57-408D-9CC2-EFFB66CF8C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56D1F6-778C-467F-8412-D9514920B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DC72-5516-431D-8130-28A9767F7B9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85545C-4E6C-4794-A6CE-4C9EE8A03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118045-D432-44A9-A7EE-EA0490D7F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BD37-C42B-4561-B2EB-1D6DC6ECC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90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1A3EA-CD7C-4F6F-A2BD-EB8B2A429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AA8AB7-FB31-4373-9753-93AAEE5A9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DC72-5516-431D-8130-28A9767F7B9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E42D9-788F-443E-92A3-76CE57C0E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FB77B5-CC48-4E20-81D7-F3E6A50EB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BD37-C42B-4561-B2EB-1D6DC6ECC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281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723EF7-B7D6-42B4-ACF1-0C9333BE8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DC72-5516-431D-8130-28A9767F7B9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E63E41-E706-449F-B575-AE94A58A1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612461-49BD-4BD2-BCF4-AA74EBF66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BD37-C42B-4561-B2EB-1D6DC6ECC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724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DA8AD-D6F3-40A6-A913-47FE8783F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0503A-AF45-4940-89EE-C321425E3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6F840E-0C09-438D-B644-AF49B94ACB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F056A0-F62B-411E-82BC-52873713A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DC72-5516-431D-8130-28A9767F7B9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2F7E18-E4E4-4483-89ED-A48700A09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CA0059-3E66-40CD-8A4D-087E81222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BD37-C42B-4561-B2EB-1D6DC6ECC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858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3D713-2E9F-4315-B6A1-52CFC92EF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578B7B-2188-419C-94C6-2EC6462218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A174F-D49D-4BDE-ADB9-D206223F5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1FBE93-2A00-4404-BA09-B9F73B50C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DC72-5516-431D-8130-28A9767F7B9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5485B9-3FAE-4F12-AE39-9BE9E59C2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23FF0E-C9BF-4F02-AEB2-EFABD2E1C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BD37-C42B-4561-B2EB-1D6DC6ECC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347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FEE7D0-9BBD-40AA-984E-DD9BE1A18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681C76-1D67-4E55-95DC-4820E597D6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907CBD-D30F-4C00-B446-22F4C933CD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6DC72-5516-431D-8130-28A9767F7B9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5FE5FE-32D2-4128-B24E-E1F98C1F4B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0668B-BC3A-4163-85DB-62315EC29F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0BD37-C42B-4561-B2EB-1D6DC6ECC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871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29801" y="468308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5" name="Rectangle 4"/>
          <p:cNvSpPr/>
          <p:nvPr/>
        </p:nvSpPr>
        <p:spPr>
          <a:xfrm>
            <a:off x="3337263" y="468308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6" name="Rectangle 5"/>
          <p:cNvSpPr/>
          <p:nvPr/>
        </p:nvSpPr>
        <p:spPr>
          <a:xfrm>
            <a:off x="4144724" y="468308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7" name="Rectangle 6"/>
          <p:cNvSpPr/>
          <p:nvPr/>
        </p:nvSpPr>
        <p:spPr>
          <a:xfrm>
            <a:off x="4952186" y="468308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8" name="Rectangle 7"/>
          <p:cNvSpPr/>
          <p:nvPr/>
        </p:nvSpPr>
        <p:spPr>
          <a:xfrm>
            <a:off x="5759647" y="468308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" name="Rectangle 8"/>
          <p:cNvSpPr/>
          <p:nvPr/>
        </p:nvSpPr>
        <p:spPr>
          <a:xfrm>
            <a:off x="6567109" y="468308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" name="Rectangle 9"/>
          <p:cNvSpPr/>
          <p:nvPr/>
        </p:nvSpPr>
        <p:spPr>
          <a:xfrm>
            <a:off x="7374570" y="468308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" name="Rectangle 10"/>
          <p:cNvSpPr/>
          <p:nvPr/>
        </p:nvSpPr>
        <p:spPr>
          <a:xfrm>
            <a:off x="8182032" y="468308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" name="Rectangle 11"/>
          <p:cNvSpPr/>
          <p:nvPr/>
        </p:nvSpPr>
        <p:spPr>
          <a:xfrm>
            <a:off x="8989493" y="468308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" name="Rectangle 12"/>
          <p:cNvSpPr/>
          <p:nvPr/>
        </p:nvSpPr>
        <p:spPr>
          <a:xfrm>
            <a:off x="1722250" y="468308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4" name="Rectangle 13"/>
          <p:cNvSpPr/>
          <p:nvPr/>
        </p:nvSpPr>
        <p:spPr>
          <a:xfrm>
            <a:off x="1722250" y="468308"/>
            <a:ext cx="8073718" cy="2691239"/>
          </a:xfrm>
          <a:prstGeom prst="rect">
            <a:avLst/>
          </a:prstGeom>
          <a:noFill/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" name="Rectangle 14"/>
          <p:cNvSpPr/>
          <p:nvPr/>
        </p:nvSpPr>
        <p:spPr>
          <a:xfrm>
            <a:off x="1722250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" name="Rectangle 15"/>
          <p:cNvSpPr/>
          <p:nvPr/>
        </p:nvSpPr>
        <p:spPr>
          <a:xfrm>
            <a:off x="2529801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7" name="Rectangle 16"/>
          <p:cNvSpPr/>
          <p:nvPr/>
        </p:nvSpPr>
        <p:spPr>
          <a:xfrm>
            <a:off x="3337263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8" name="Rectangle 17"/>
          <p:cNvSpPr/>
          <p:nvPr/>
        </p:nvSpPr>
        <p:spPr>
          <a:xfrm>
            <a:off x="4144724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9" name="Rectangle 18"/>
          <p:cNvSpPr/>
          <p:nvPr/>
        </p:nvSpPr>
        <p:spPr>
          <a:xfrm>
            <a:off x="4952186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0" name="Rectangle 19"/>
          <p:cNvSpPr/>
          <p:nvPr/>
        </p:nvSpPr>
        <p:spPr>
          <a:xfrm>
            <a:off x="5759647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1" name="Rectangle 20"/>
          <p:cNvSpPr/>
          <p:nvPr/>
        </p:nvSpPr>
        <p:spPr>
          <a:xfrm>
            <a:off x="6567109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2" name="Rectangle 21"/>
          <p:cNvSpPr/>
          <p:nvPr/>
        </p:nvSpPr>
        <p:spPr>
          <a:xfrm>
            <a:off x="7374570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3" name="Rectangle 22"/>
          <p:cNvSpPr/>
          <p:nvPr/>
        </p:nvSpPr>
        <p:spPr>
          <a:xfrm>
            <a:off x="8182032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4" name="Rectangle 23"/>
          <p:cNvSpPr/>
          <p:nvPr/>
        </p:nvSpPr>
        <p:spPr>
          <a:xfrm>
            <a:off x="8989493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5" name="TextBox 24"/>
          <p:cNvSpPr txBox="1"/>
          <p:nvPr/>
        </p:nvSpPr>
        <p:spPr>
          <a:xfrm>
            <a:off x="9998731" y="1202510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one tenth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43769" y="1855316"/>
            <a:ext cx="1149674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10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12923" y="830799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578346" y="1814077"/>
            <a:ext cx="87475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9998731" y="1202510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two tenths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998731" y="1202510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three tenths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998731" y="1202510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four tenths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998731" y="1202510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five tenths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998731" y="1202510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six tenths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998731" y="1202510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seven tenths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998731" y="1202510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eight tenths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9998731" y="1202510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nine tenths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9998731" y="1208481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ten tenths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998731" y="1202510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one whole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12923" y="830799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12923" y="804750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30909" y="830799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12923" y="804750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12923" y="830799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6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12923" y="830799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7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12923" y="830799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8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30909" y="830799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9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43769" y="845989"/>
            <a:ext cx="1143904" cy="1041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10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1183942" y="3159846"/>
            <a:ext cx="9891404" cy="0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1722250" y="3159846"/>
            <a:ext cx="0" cy="269154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529712" y="3159846"/>
            <a:ext cx="0" cy="269154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337173" y="3159846"/>
            <a:ext cx="0" cy="269154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144635" y="3159846"/>
            <a:ext cx="0" cy="269154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952096" y="3159846"/>
            <a:ext cx="0" cy="269154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759558" y="3159846"/>
            <a:ext cx="0" cy="269154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567019" y="3159846"/>
            <a:ext cx="0" cy="269154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7374481" y="3159846"/>
            <a:ext cx="0" cy="269154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8181942" y="3159846"/>
            <a:ext cx="0" cy="269154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8989404" y="3159846"/>
            <a:ext cx="0" cy="269154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9796865" y="3159846"/>
            <a:ext cx="0" cy="269154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1546334" y="3496288"/>
            <a:ext cx="389850" cy="495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17" b="1" dirty="0">
                <a:solidFill>
                  <a:srgbClr val="FF0000"/>
                </a:solidFill>
                <a:latin typeface="Comic Sans MS" pitchFamily="66" charset="0"/>
              </a:rPr>
              <a:t>0</a:t>
            </a:r>
            <a:endParaRPr lang="en-GB" sz="1869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137855" y="3496288"/>
            <a:ext cx="740908" cy="495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17" b="1" dirty="0">
                <a:solidFill>
                  <a:srgbClr val="FF0000"/>
                </a:solidFill>
                <a:latin typeface="Comic Sans MS" pitchFamily="66" charset="0"/>
              </a:rPr>
              <a:t>0.1</a:t>
            </a:r>
            <a:endParaRPr lang="en-GB" sz="1869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933442" y="3496288"/>
            <a:ext cx="740908" cy="495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17" b="1" dirty="0">
                <a:solidFill>
                  <a:srgbClr val="FF0000"/>
                </a:solidFill>
                <a:latin typeface="Comic Sans MS" pitchFamily="66" charset="0"/>
              </a:rPr>
              <a:t>0.2</a:t>
            </a:r>
            <a:endParaRPr lang="en-GB" sz="168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740904" y="3496288"/>
            <a:ext cx="740908" cy="495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17" b="1" dirty="0">
                <a:solidFill>
                  <a:srgbClr val="FF0000"/>
                </a:solidFill>
                <a:latin typeface="Comic Sans MS" pitchFamily="66" charset="0"/>
              </a:rPr>
              <a:t>0.3</a:t>
            </a:r>
            <a:endParaRPr lang="en-GB" sz="168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568504" y="3496288"/>
            <a:ext cx="740908" cy="495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17" b="1" dirty="0">
                <a:solidFill>
                  <a:srgbClr val="FF0000"/>
                </a:solidFill>
                <a:latin typeface="Comic Sans MS" pitchFamily="66" charset="0"/>
              </a:rPr>
              <a:t>0.4</a:t>
            </a:r>
            <a:endParaRPr lang="en-GB" sz="168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355827" y="3496288"/>
            <a:ext cx="740908" cy="495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17" b="1" dirty="0">
                <a:solidFill>
                  <a:srgbClr val="FF0000"/>
                </a:solidFill>
                <a:latin typeface="Comic Sans MS" pitchFamily="66" charset="0"/>
              </a:rPr>
              <a:t>0.5</a:t>
            </a:r>
            <a:endParaRPr lang="en-GB" sz="1869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151414" y="3496288"/>
            <a:ext cx="740908" cy="495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17" b="1" dirty="0">
                <a:solidFill>
                  <a:srgbClr val="FF0000"/>
                </a:solidFill>
                <a:latin typeface="Comic Sans MS" pitchFamily="66" charset="0"/>
              </a:rPr>
              <a:t>0.6</a:t>
            </a:r>
            <a:endParaRPr lang="en-GB" sz="168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958876" y="3496288"/>
            <a:ext cx="740908" cy="495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17" b="1" dirty="0">
                <a:solidFill>
                  <a:srgbClr val="FF0000"/>
                </a:solidFill>
                <a:latin typeface="Comic Sans MS" pitchFamily="66" charset="0"/>
              </a:rPr>
              <a:t>0.7</a:t>
            </a:r>
            <a:endParaRPr lang="en-GB" sz="168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786476" y="3496288"/>
            <a:ext cx="740908" cy="495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17" b="1" dirty="0">
                <a:solidFill>
                  <a:srgbClr val="FF0000"/>
                </a:solidFill>
                <a:latin typeface="Comic Sans MS" pitchFamily="66" charset="0"/>
              </a:rPr>
              <a:t>0.8</a:t>
            </a:r>
            <a:endParaRPr lang="en-GB" sz="168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597547" y="3496288"/>
            <a:ext cx="740908" cy="495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17" b="1" dirty="0">
                <a:solidFill>
                  <a:srgbClr val="FF0000"/>
                </a:solidFill>
                <a:latin typeface="Comic Sans MS" pitchFamily="66" charset="0"/>
              </a:rPr>
              <a:t>0.9</a:t>
            </a:r>
            <a:endParaRPr lang="en-GB" sz="168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9620950" y="3496288"/>
            <a:ext cx="389850" cy="495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17" b="1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endParaRPr lang="en-GB" sz="168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0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9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500"/>
                            </p:stCondLst>
                            <p:childTnLst>
                              <p:par>
                                <p:cTn id="1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000"/>
                            </p:stCondLst>
                            <p:childTnLst>
                              <p:par>
                                <p:cTn id="1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9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1500"/>
                            </p:stCondLst>
                            <p:childTnLst>
                              <p:par>
                                <p:cTn id="17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9" presetClass="entr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2000"/>
                            </p:stCondLst>
                            <p:childTnLst>
                              <p:par>
                                <p:cTn id="1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9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500"/>
                            </p:stCondLst>
                            <p:childTnLst>
                              <p:par>
                                <p:cTn id="20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1500"/>
                            </p:stCondLst>
                            <p:childTnLst>
                              <p:par>
                                <p:cTn id="2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9" presetClass="entr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9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500"/>
                            </p:stCondLst>
                            <p:childTnLst>
                              <p:par>
                                <p:cTn id="24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1500"/>
                            </p:stCondLst>
                            <p:childTnLst>
                              <p:par>
                                <p:cTn id="2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9" presetClass="entr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2000"/>
                            </p:stCondLst>
                            <p:childTnLst>
                              <p:par>
                                <p:cTn id="2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9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500"/>
                            </p:stCondLst>
                            <p:childTnLst>
                              <p:par>
                                <p:cTn id="28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1500"/>
                            </p:stCondLst>
                            <p:childTnLst>
                              <p:par>
                                <p:cTn id="2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9" presetClass="entr" presetSubtype="0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2000"/>
                            </p:stCondLst>
                            <p:childTnLst>
                              <p:par>
                                <p:cTn id="30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9" presetClass="exit" presetSubtype="0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500"/>
                            </p:stCondLst>
                            <p:childTnLst>
                              <p:par>
                                <p:cTn id="32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9" presetClass="entr" presetSubtype="0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1" fill="hold">
                            <p:stCondLst>
                              <p:cond delay="2000"/>
                            </p:stCondLst>
                            <p:childTnLst>
                              <p:par>
                                <p:cTn id="3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9" presetClass="exit" presetSubtype="0" fill="hold" grpId="1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>
                            <p:stCondLst>
                              <p:cond delay="500"/>
                            </p:stCondLst>
                            <p:childTnLst>
                              <p:par>
                                <p:cTn id="36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>
                            <p:stCondLst>
                              <p:cond delay="1500"/>
                            </p:stCondLst>
                            <p:childTnLst>
                              <p:par>
                                <p:cTn id="37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8" presetID="9" presetClass="entr" presetSubtype="0" fill="hold" grpId="1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1" fill="hold">
                            <p:stCondLst>
                              <p:cond delay="2000"/>
                            </p:stCondLst>
                            <p:childTnLst>
                              <p:par>
                                <p:cTn id="3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0" fill="hold">
                            <p:stCondLst>
                              <p:cond delay="500"/>
                            </p:stCondLst>
                            <p:childTnLst>
                              <p:par>
                                <p:cTn id="39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5" grpId="0"/>
      <p:bldP spid="25" grpId="1"/>
      <p:bldP spid="26" grpId="0"/>
      <p:bldP spid="26" grpId="1"/>
      <p:bldP spid="26" grpId="2"/>
      <p:bldP spid="26" grpId="3"/>
      <p:bldP spid="26" grpId="4"/>
      <p:bldP spid="26" grpId="5"/>
      <p:bldP spid="26" grpId="6"/>
      <p:bldP spid="26" grpId="7"/>
      <p:bldP spid="26" grpId="8"/>
      <p:bldP spid="26" grpId="9"/>
      <p:bldP spid="26" grpId="10"/>
      <p:bldP spid="26" grpId="11"/>
      <p:bldP spid="26" grpId="12"/>
      <p:bldP spid="26" grpId="13"/>
      <p:bldP spid="26" grpId="14"/>
      <p:bldP spid="26" grpId="15"/>
      <p:bldP spid="26" grpId="16"/>
      <p:bldP spid="26" grpId="17"/>
      <p:bldP spid="26" grpId="18"/>
      <p:bldP spid="27" grpId="0"/>
      <p:bldP spid="27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38" grpId="0"/>
      <p:bldP spid="39" grpId="0"/>
      <p:bldP spid="39" grpId="1"/>
      <p:bldP spid="40" grpId="0"/>
      <p:bldP spid="40" grpId="1"/>
      <p:bldP spid="41" grpId="0"/>
      <p:bldP spid="41" grpId="1"/>
      <p:bldP spid="42" grpId="0"/>
      <p:bldP spid="42" grpId="1"/>
      <p:bldP spid="43" grpId="0"/>
      <p:bldP spid="43" grpId="1"/>
      <p:bldP spid="44" grpId="0"/>
      <p:bldP spid="44" grpId="1"/>
      <p:bldP spid="45" grpId="0"/>
      <p:bldP spid="45" grpId="1"/>
      <p:bldP spid="46" grpId="0"/>
      <p:bldP spid="46" grpId="1"/>
      <p:bldP spid="47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Rectangle 175"/>
          <p:cNvSpPr/>
          <p:nvPr/>
        </p:nvSpPr>
        <p:spPr>
          <a:xfrm>
            <a:off x="1722250" y="1612211"/>
            <a:ext cx="80737" cy="269124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" name="Rectangle 3"/>
          <p:cNvSpPr/>
          <p:nvPr/>
        </p:nvSpPr>
        <p:spPr>
          <a:xfrm>
            <a:off x="1722250" y="1612212"/>
            <a:ext cx="8073718" cy="2691239"/>
          </a:xfrm>
          <a:prstGeom prst="rect">
            <a:avLst/>
          </a:prstGeom>
          <a:noFill/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1" name="TextBox 40"/>
          <p:cNvSpPr txBox="1"/>
          <p:nvPr/>
        </p:nvSpPr>
        <p:spPr>
          <a:xfrm>
            <a:off x="174616" y="2999221"/>
            <a:ext cx="1473480" cy="725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112" b="1" dirty="0">
                <a:solidFill>
                  <a:srgbClr val="FF0000"/>
                </a:solidFill>
                <a:latin typeface="Comic Sans MS" pitchFamily="66" charset="0"/>
              </a:rPr>
              <a:t>1000</a:t>
            </a:r>
            <a:endParaRPr lang="en-GB" sz="3364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77" name="Straight Connector 176"/>
          <p:cNvCxnSpPr/>
          <p:nvPr/>
        </p:nvCxnSpPr>
        <p:spPr>
          <a:xfrm>
            <a:off x="376481" y="2957981"/>
            <a:ext cx="1143904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7" name="TextBox 526"/>
          <p:cNvSpPr txBox="1"/>
          <p:nvPr/>
        </p:nvSpPr>
        <p:spPr>
          <a:xfrm>
            <a:off x="689322" y="2238971"/>
            <a:ext cx="506870" cy="725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112" b="1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528" name="TextBox 527"/>
          <p:cNvSpPr txBox="1"/>
          <p:nvPr/>
        </p:nvSpPr>
        <p:spPr>
          <a:xfrm>
            <a:off x="1789538" y="401020"/>
            <a:ext cx="5804794" cy="725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112" b="1" dirty="0">
                <a:solidFill>
                  <a:srgbClr val="FF0000"/>
                </a:solidFill>
                <a:latin typeface="Comic Sans MS" pitchFamily="66" charset="0"/>
              </a:rPr>
              <a:t>One part out of 1000</a:t>
            </a:r>
          </a:p>
        </p:txBody>
      </p:sp>
      <p:sp>
        <p:nvSpPr>
          <p:cNvPr id="529" name="TextBox 528"/>
          <p:cNvSpPr txBox="1"/>
          <p:nvPr/>
        </p:nvSpPr>
        <p:spPr>
          <a:xfrm>
            <a:off x="1722250" y="4976635"/>
            <a:ext cx="2667718" cy="11276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728" b="1" dirty="0">
                <a:solidFill>
                  <a:srgbClr val="002060"/>
                </a:solidFill>
                <a:latin typeface="Comic Sans MS" pitchFamily="66" charset="0"/>
              </a:rPr>
              <a:t>0.001</a:t>
            </a:r>
          </a:p>
        </p:txBody>
      </p:sp>
      <p:sp>
        <p:nvSpPr>
          <p:cNvPr id="530" name="TextBox 529"/>
          <p:cNvSpPr txBox="1"/>
          <p:nvPr/>
        </p:nvSpPr>
        <p:spPr>
          <a:xfrm>
            <a:off x="4750231" y="4640192"/>
            <a:ext cx="7132577" cy="1817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738" b="1" dirty="0">
                <a:solidFill>
                  <a:srgbClr val="FF0000"/>
                </a:solidFill>
                <a:latin typeface="Comic Sans MS" pitchFamily="66" charset="0"/>
              </a:rPr>
              <a:t>We get a thousandth when we divide a whole by 1000, or a hundredth by 10. </a:t>
            </a:r>
          </a:p>
        </p:txBody>
      </p:sp>
    </p:spTree>
    <p:extLst>
      <p:ext uri="{BB962C8B-B14F-4D97-AF65-F5344CB8AC3E}">
        <p14:creationId xmlns:p14="http://schemas.microsoft.com/office/powerpoint/2010/main" val="939035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2808" y="1690895"/>
            <a:ext cx="1160895" cy="610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64" b="1" dirty="0">
                <a:solidFill>
                  <a:srgbClr val="002060"/>
                </a:solidFill>
                <a:latin typeface="Comic Sans MS" pitchFamily="66" charset="0"/>
              </a:rPr>
              <a:t>Tens</a:t>
            </a:r>
            <a:endParaRPr lang="en-GB" sz="1869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7730" y="1690895"/>
            <a:ext cx="1261884" cy="610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64" b="1" dirty="0">
                <a:solidFill>
                  <a:srgbClr val="002060"/>
                </a:solidFill>
                <a:latin typeface="Comic Sans MS" pitchFamily="66" charset="0"/>
              </a:rPr>
              <a:t>Units</a:t>
            </a:r>
            <a:endParaRPr lang="en-GB" sz="1682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10115" y="1690895"/>
            <a:ext cx="1612942" cy="610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64" b="1" dirty="0">
                <a:solidFill>
                  <a:srgbClr val="002060"/>
                </a:solidFill>
                <a:latin typeface="Comic Sans MS" pitchFamily="66" charset="0"/>
              </a:rPr>
              <a:t>Tenths</a:t>
            </a:r>
            <a:endParaRPr lang="en-GB" sz="1682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68077" y="2083231"/>
            <a:ext cx="901209" cy="2076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896" b="1" dirty="0">
                <a:solidFill>
                  <a:srgbClr val="002060"/>
                </a:solidFill>
                <a:latin typeface="Comic Sans MS" pitchFamily="66" charset="0"/>
              </a:rPr>
              <a:t>.</a:t>
            </a:r>
            <a:endParaRPr lang="en-GB" sz="4486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48951" y="2635104"/>
            <a:ext cx="886781" cy="14728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971" b="1" dirty="0">
                <a:solidFill>
                  <a:srgbClr val="002060"/>
                </a:solidFill>
                <a:latin typeface="Comic Sans MS" pitchFamily="66" charset="0"/>
              </a:rPr>
              <a:t>0</a:t>
            </a:r>
            <a:endParaRPr lang="en-GB" sz="1682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48076" y="2621539"/>
            <a:ext cx="886781" cy="14728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971" b="1" dirty="0">
                <a:solidFill>
                  <a:srgbClr val="002060"/>
                </a:solidFill>
                <a:latin typeface="Comic Sans MS" pitchFamily="66" charset="0"/>
              </a:rPr>
              <a:t>0</a:t>
            </a:r>
            <a:endParaRPr lang="en-GB" sz="1682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26904" y="1690895"/>
            <a:ext cx="2582758" cy="610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64" b="1" dirty="0">
                <a:solidFill>
                  <a:srgbClr val="002060"/>
                </a:solidFill>
                <a:latin typeface="Comic Sans MS" pitchFamily="66" charset="0"/>
              </a:rPr>
              <a:t>Hundredths</a:t>
            </a:r>
            <a:endParaRPr lang="en-GB" sz="1682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918442" y="1679500"/>
            <a:ext cx="2776722" cy="610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64" b="1" dirty="0">
                <a:solidFill>
                  <a:srgbClr val="002060"/>
                </a:solidFill>
                <a:latin typeface="Comic Sans MS" pitchFamily="66" charset="0"/>
              </a:rPr>
              <a:t>Thousandths</a:t>
            </a:r>
            <a:endParaRPr lang="en-GB" sz="1682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20040" y="535597"/>
            <a:ext cx="901209" cy="2076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896" b="1" dirty="0">
                <a:solidFill>
                  <a:srgbClr val="002060"/>
                </a:solidFill>
                <a:latin typeface="Comic Sans MS" pitchFamily="66" charset="0"/>
              </a:rPr>
              <a:t>.</a:t>
            </a:r>
            <a:endParaRPr lang="en-GB" sz="4486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7385" y="939327"/>
            <a:ext cx="920445" cy="610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64" b="1" dirty="0">
                <a:solidFill>
                  <a:srgbClr val="002060"/>
                </a:solidFill>
                <a:latin typeface="Comic Sans MS" pitchFamily="66" charset="0"/>
              </a:rPr>
              <a:t>10s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45078" y="939327"/>
            <a:ext cx="657552" cy="610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64" b="1" dirty="0">
                <a:solidFill>
                  <a:srgbClr val="002060"/>
                </a:solidFill>
                <a:latin typeface="Comic Sans MS" pitchFamily="66" charset="0"/>
              </a:rPr>
              <a:t>1s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50288" y="939327"/>
            <a:ext cx="394660" cy="610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64" b="1" dirty="0">
                <a:solidFill>
                  <a:srgbClr val="002060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746557" y="804750"/>
            <a:ext cx="389850" cy="495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17" b="1" dirty="0">
                <a:solidFill>
                  <a:srgbClr val="002060"/>
                </a:solidFill>
                <a:latin typeface="Comic Sans MS" pitchFamily="66" charset="0"/>
              </a:rPr>
              <a:t>1</a:t>
            </a:r>
            <a:endParaRPr lang="en-GB" sz="1682" dirty="0"/>
          </a:p>
        </p:txBody>
      </p:sp>
      <p:sp>
        <p:nvSpPr>
          <p:cNvPr id="22" name="Rectangle 21"/>
          <p:cNvSpPr/>
          <p:nvPr/>
        </p:nvSpPr>
        <p:spPr>
          <a:xfrm>
            <a:off x="4634579" y="1275769"/>
            <a:ext cx="595035" cy="495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17" b="1" dirty="0">
                <a:solidFill>
                  <a:srgbClr val="002060"/>
                </a:solidFill>
                <a:latin typeface="Comic Sans MS" pitchFamily="66" charset="0"/>
              </a:rPr>
              <a:t>10</a:t>
            </a:r>
            <a:endParaRPr lang="en-GB" sz="1682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4746557" y="1275769"/>
            <a:ext cx="403731" cy="0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810273" y="939327"/>
            <a:ext cx="394660" cy="610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64" b="1" dirty="0">
                <a:solidFill>
                  <a:srgbClr val="002060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317796" y="804750"/>
            <a:ext cx="389850" cy="495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17" b="1" dirty="0">
                <a:solidFill>
                  <a:srgbClr val="002060"/>
                </a:solidFill>
                <a:latin typeface="Comic Sans MS" pitchFamily="66" charset="0"/>
              </a:rPr>
              <a:t>1</a:t>
            </a:r>
            <a:endParaRPr lang="en-GB" sz="1682" dirty="0"/>
          </a:p>
        </p:txBody>
      </p:sp>
      <p:sp>
        <p:nvSpPr>
          <p:cNvPr id="28" name="Rectangle 27"/>
          <p:cNvSpPr/>
          <p:nvPr/>
        </p:nvSpPr>
        <p:spPr>
          <a:xfrm>
            <a:off x="7115932" y="1275769"/>
            <a:ext cx="800219" cy="495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17" b="1" dirty="0">
                <a:solidFill>
                  <a:srgbClr val="002060"/>
                </a:solidFill>
                <a:latin typeface="Comic Sans MS" pitchFamily="66" charset="0"/>
              </a:rPr>
              <a:t>100</a:t>
            </a:r>
            <a:endParaRPr lang="en-GB" sz="1682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7183220" y="1275769"/>
            <a:ext cx="627053" cy="0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581439" y="939327"/>
            <a:ext cx="394660" cy="610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64" b="1" dirty="0">
                <a:solidFill>
                  <a:srgbClr val="002060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9980336" y="804750"/>
            <a:ext cx="389850" cy="495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17" b="1" dirty="0">
                <a:solidFill>
                  <a:srgbClr val="002060"/>
                </a:solidFill>
                <a:latin typeface="Comic Sans MS" pitchFamily="66" charset="0"/>
              </a:rPr>
              <a:t>1</a:t>
            </a:r>
            <a:endParaRPr lang="en-GB" sz="1682" dirty="0"/>
          </a:p>
        </p:txBody>
      </p:sp>
      <p:sp>
        <p:nvSpPr>
          <p:cNvPr id="34" name="Rectangle 33"/>
          <p:cNvSpPr/>
          <p:nvPr/>
        </p:nvSpPr>
        <p:spPr>
          <a:xfrm>
            <a:off x="9685233" y="1275769"/>
            <a:ext cx="1005403" cy="495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17" b="1" dirty="0">
                <a:solidFill>
                  <a:srgbClr val="002060"/>
                </a:solidFill>
                <a:latin typeface="Comic Sans MS" pitchFamily="66" charset="0"/>
              </a:rPr>
              <a:t>1000</a:t>
            </a:r>
            <a:endParaRPr lang="en-GB" sz="1682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9752520" y="1275769"/>
            <a:ext cx="828919" cy="0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250508" y="2621539"/>
            <a:ext cx="886781" cy="14728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971" b="1" dirty="0">
                <a:solidFill>
                  <a:srgbClr val="002060"/>
                </a:solidFill>
                <a:latin typeface="Comic Sans MS" pitchFamily="66" charset="0"/>
              </a:rPr>
              <a:t>2</a:t>
            </a:r>
            <a:endParaRPr lang="en-GB" sz="1682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590980" y="2621539"/>
            <a:ext cx="886781" cy="14728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971" b="1" dirty="0">
                <a:solidFill>
                  <a:srgbClr val="002060"/>
                </a:solidFill>
                <a:latin typeface="Comic Sans MS" pitchFamily="66" charset="0"/>
              </a:rPr>
              <a:t>8</a:t>
            </a:r>
            <a:endParaRPr lang="en-GB" sz="1682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82077" y="5043923"/>
            <a:ext cx="2690160" cy="782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86" b="1" dirty="0">
                <a:solidFill>
                  <a:srgbClr val="FF0000"/>
                </a:solidFill>
                <a:latin typeface="Comic Sans MS" pitchFamily="66" charset="0"/>
              </a:rPr>
              <a:t>0.028 = </a:t>
            </a:r>
          </a:p>
        </p:txBody>
      </p:sp>
      <p:grpSp>
        <p:nvGrpSpPr>
          <p:cNvPr id="3" name="Group 58"/>
          <p:cNvGrpSpPr/>
          <p:nvPr/>
        </p:nvGrpSpPr>
        <p:grpSpPr>
          <a:xfrm>
            <a:off x="3621897" y="4958727"/>
            <a:ext cx="800219" cy="966091"/>
            <a:chOff x="6623311" y="5325690"/>
            <a:chExt cx="856346" cy="1033852"/>
          </a:xfrm>
        </p:grpSpPr>
        <p:sp>
          <p:nvSpPr>
            <p:cNvPr id="45" name="Rectangle 44"/>
            <p:cNvSpPr/>
            <p:nvPr/>
          </p:nvSpPr>
          <p:spPr>
            <a:xfrm>
              <a:off x="6839335" y="5325690"/>
              <a:ext cx="417194" cy="5297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617" b="1" dirty="0">
                  <a:solidFill>
                    <a:srgbClr val="FF0000"/>
                  </a:solidFill>
                  <a:latin typeface="Comic Sans MS" pitchFamily="66" charset="0"/>
                </a:rPr>
                <a:t>2</a:t>
              </a:r>
              <a:endParaRPr lang="en-GB" sz="1682" dirty="0">
                <a:solidFill>
                  <a:srgbClr val="FF0000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623311" y="5829746"/>
              <a:ext cx="856346" cy="5297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617" b="1" dirty="0">
                  <a:solidFill>
                    <a:srgbClr val="FF0000"/>
                  </a:solidFill>
                  <a:latin typeface="Comic Sans MS" pitchFamily="66" charset="0"/>
                </a:rPr>
                <a:t>100</a:t>
              </a:r>
              <a:endParaRPr lang="en-GB" sz="1682" dirty="0">
                <a:solidFill>
                  <a:srgbClr val="FF0000"/>
                </a:solidFill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6695319" y="5829746"/>
              <a:ext cx="671034" cy="0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59"/>
          <p:cNvGrpSpPr/>
          <p:nvPr/>
        </p:nvGrpSpPr>
        <p:grpSpPr>
          <a:xfrm>
            <a:off x="4956406" y="4958727"/>
            <a:ext cx="1005403" cy="966091"/>
            <a:chOff x="8051420" y="5325690"/>
            <a:chExt cx="1075921" cy="1033852"/>
          </a:xfrm>
        </p:grpSpPr>
        <p:sp>
          <p:nvSpPr>
            <p:cNvPr id="48" name="Rectangle 47"/>
            <p:cNvSpPr/>
            <p:nvPr/>
          </p:nvSpPr>
          <p:spPr>
            <a:xfrm>
              <a:off x="8367222" y="5325690"/>
              <a:ext cx="417194" cy="5297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617" b="1" dirty="0">
                  <a:solidFill>
                    <a:srgbClr val="FF0000"/>
                  </a:solidFill>
                  <a:latin typeface="Comic Sans MS" pitchFamily="66" charset="0"/>
                </a:rPr>
                <a:t>8</a:t>
              </a:r>
              <a:endParaRPr lang="en-GB" sz="1682" dirty="0">
                <a:solidFill>
                  <a:srgbClr val="FF0000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8051420" y="5829746"/>
              <a:ext cx="1075921" cy="5297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617" b="1" dirty="0">
                  <a:solidFill>
                    <a:srgbClr val="FF0000"/>
                  </a:solidFill>
                  <a:latin typeface="Comic Sans MS" pitchFamily="66" charset="0"/>
                </a:rPr>
                <a:t>1000</a:t>
              </a:r>
              <a:endParaRPr lang="en-GB" sz="1682" dirty="0">
                <a:solidFill>
                  <a:srgbClr val="FF0000"/>
                </a:solidFill>
              </a:endParaRPr>
            </a:p>
          </p:txBody>
        </p:sp>
        <p:cxnSp>
          <p:nvCxnSpPr>
            <p:cNvPr id="50" name="Straight Connector 49"/>
            <p:cNvCxnSpPr/>
            <p:nvPr/>
          </p:nvCxnSpPr>
          <p:spPr>
            <a:xfrm>
              <a:off x="8123428" y="5829746"/>
              <a:ext cx="887058" cy="0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Rectangle 51"/>
          <p:cNvSpPr/>
          <p:nvPr/>
        </p:nvSpPr>
        <p:spPr>
          <a:xfrm>
            <a:off x="4469494" y="5043925"/>
            <a:ext cx="506870" cy="7251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112" b="1" dirty="0">
                <a:solidFill>
                  <a:srgbClr val="FF0000"/>
                </a:solidFill>
                <a:latin typeface="Comic Sans MS" pitchFamily="66" charset="0"/>
              </a:rPr>
              <a:t>+</a:t>
            </a:r>
            <a:endParaRPr lang="en-GB" sz="1682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59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2808" y="1690895"/>
            <a:ext cx="1160895" cy="610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64" b="1" dirty="0">
                <a:solidFill>
                  <a:srgbClr val="002060"/>
                </a:solidFill>
                <a:latin typeface="Comic Sans MS" pitchFamily="66" charset="0"/>
              </a:rPr>
              <a:t>Tens</a:t>
            </a:r>
            <a:endParaRPr lang="en-GB" sz="1869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7730" y="1690895"/>
            <a:ext cx="1261884" cy="610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64" b="1" dirty="0">
                <a:solidFill>
                  <a:srgbClr val="002060"/>
                </a:solidFill>
                <a:latin typeface="Comic Sans MS" pitchFamily="66" charset="0"/>
              </a:rPr>
              <a:t>Units</a:t>
            </a:r>
            <a:endParaRPr lang="en-GB" sz="1682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10115" y="1690895"/>
            <a:ext cx="1612942" cy="610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64" b="1" dirty="0">
                <a:solidFill>
                  <a:srgbClr val="002060"/>
                </a:solidFill>
                <a:latin typeface="Comic Sans MS" pitchFamily="66" charset="0"/>
              </a:rPr>
              <a:t>Tenths</a:t>
            </a:r>
            <a:endParaRPr lang="en-GB" sz="1682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68077" y="2083231"/>
            <a:ext cx="901209" cy="2076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896" b="1" dirty="0">
                <a:solidFill>
                  <a:srgbClr val="002060"/>
                </a:solidFill>
                <a:latin typeface="Comic Sans MS" pitchFamily="66" charset="0"/>
              </a:rPr>
              <a:t>.</a:t>
            </a:r>
            <a:endParaRPr lang="en-GB" sz="4486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48951" y="2635104"/>
            <a:ext cx="886781" cy="14728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971" b="1" dirty="0">
                <a:solidFill>
                  <a:srgbClr val="002060"/>
                </a:solidFill>
                <a:latin typeface="Comic Sans MS" pitchFamily="66" charset="0"/>
              </a:rPr>
              <a:t>1</a:t>
            </a:r>
            <a:endParaRPr lang="en-GB" sz="1682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48076" y="2621539"/>
            <a:ext cx="886781" cy="14728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971" b="1" dirty="0">
                <a:solidFill>
                  <a:srgbClr val="002060"/>
                </a:solidFill>
                <a:latin typeface="Comic Sans MS" pitchFamily="66" charset="0"/>
              </a:rPr>
              <a:t>0</a:t>
            </a:r>
            <a:endParaRPr lang="en-GB" sz="1682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26904" y="1690895"/>
            <a:ext cx="2582758" cy="610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64" b="1" dirty="0">
                <a:solidFill>
                  <a:srgbClr val="002060"/>
                </a:solidFill>
                <a:latin typeface="Comic Sans MS" pitchFamily="66" charset="0"/>
              </a:rPr>
              <a:t>Hundredths</a:t>
            </a:r>
            <a:endParaRPr lang="en-GB" sz="1682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918442" y="1679500"/>
            <a:ext cx="2776722" cy="610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64" b="1" dirty="0">
                <a:solidFill>
                  <a:srgbClr val="002060"/>
                </a:solidFill>
                <a:latin typeface="Comic Sans MS" pitchFamily="66" charset="0"/>
              </a:rPr>
              <a:t>Thousandths</a:t>
            </a:r>
            <a:endParaRPr lang="en-GB" sz="1682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20040" y="535597"/>
            <a:ext cx="901209" cy="2076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896" b="1" dirty="0">
                <a:solidFill>
                  <a:srgbClr val="002060"/>
                </a:solidFill>
                <a:latin typeface="Comic Sans MS" pitchFamily="66" charset="0"/>
              </a:rPr>
              <a:t>.</a:t>
            </a:r>
            <a:endParaRPr lang="en-GB" sz="4486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7385" y="939327"/>
            <a:ext cx="920445" cy="610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64" b="1" dirty="0">
                <a:solidFill>
                  <a:srgbClr val="002060"/>
                </a:solidFill>
                <a:latin typeface="Comic Sans MS" pitchFamily="66" charset="0"/>
              </a:rPr>
              <a:t>10s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45078" y="939327"/>
            <a:ext cx="657552" cy="610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64" b="1" dirty="0">
                <a:solidFill>
                  <a:srgbClr val="002060"/>
                </a:solidFill>
                <a:latin typeface="Comic Sans MS" pitchFamily="66" charset="0"/>
              </a:rPr>
              <a:t>1s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50288" y="939327"/>
            <a:ext cx="394660" cy="610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64" b="1" dirty="0">
                <a:solidFill>
                  <a:srgbClr val="002060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746557" y="804750"/>
            <a:ext cx="389850" cy="495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17" b="1" dirty="0">
                <a:solidFill>
                  <a:srgbClr val="002060"/>
                </a:solidFill>
                <a:latin typeface="Comic Sans MS" pitchFamily="66" charset="0"/>
              </a:rPr>
              <a:t>1</a:t>
            </a:r>
            <a:endParaRPr lang="en-GB" sz="1682" dirty="0"/>
          </a:p>
        </p:txBody>
      </p:sp>
      <p:sp>
        <p:nvSpPr>
          <p:cNvPr id="22" name="Rectangle 21"/>
          <p:cNvSpPr/>
          <p:nvPr/>
        </p:nvSpPr>
        <p:spPr>
          <a:xfrm>
            <a:off x="4634579" y="1275769"/>
            <a:ext cx="595035" cy="495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17" b="1" dirty="0">
                <a:solidFill>
                  <a:srgbClr val="002060"/>
                </a:solidFill>
                <a:latin typeface="Comic Sans MS" pitchFamily="66" charset="0"/>
              </a:rPr>
              <a:t>10</a:t>
            </a:r>
            <a:endParaRPr lang="en-GB" sz="1682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4746557" y="1275769"/>
            <a:ext cx="403731" cy="0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810273" y="939327"/>
            <a:ext cx="394660" cy="610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64" b="1" dirty="0">
                <a:solidFill>
                  <a:srgbClr val="002060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317796" y="804750"/>
            <a:ext cx="389850" cy="495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17" b="1" dirty="0">
                <a:solidFill>
                  <a:srgbClr val="002060"/>
                </a:solidFill>
                <a:latin typeface="Comic Sans MS" pitchFamily="66" charset="0"/>
              </a:rPr>
              <a:t>1</a:t>
            </a:r>
            <a:endParaRPr lang="en-GB" sz="1682" dirty="0"/>
          </a:p>
        </p:txBody>
      </p:sp>
      <p:sp>
        <p:nvSpPr>
          <p:cNvPr id="28" name="Rectangle 27"/>
          <p:cNvSpPr/>
          <p:nvPr/>
        </p:nvSpPr>
        <p:spPr>
          <a:xfrm>
            <a:off x="7115932" y="1275769"/>
            <a:ext cx="800219" cy="495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17" b="1" dirty="0">
                <a:solidFill>
                  <a:srgbClr val="002060"/>
                </a:solidFill>
                <a:latin typeface="Comic Sans MS" pitchFamily="66" charset="0"/>
              </a:rPr>
              <a:t>100</a:t>
            </a:r>
            <a:endParaRPr lang="en-GB" sz="1682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7183220" y="1275769"/>
            <a:ext cx="627053" cy="0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581439" y="939327"/>
            <a:ext cx="394660" cy="610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64" b="1" dirty="0">
                <a:solidFill>
                  <a:srgbClr val="002060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9980336" y="804750"/>
            <a:ext cx="389850" cy="495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17" b="1" dirty="0">
                <a:solidFill>
                  <a:srgbClr val="002060"/>
                </a:solidFill>
                <a:latin typeface="Comic Sans MS" pitchFamily="66" charset="0"/>
              </a:rPr>
              <a:t>1</a:t>
            </a:r>
            <a:endParaRPr lang="en-GB" sz="1682" dirty="0"/>
          </a:p>
        </p:txBody>
      </p:sp>
      <p:sp>
        <p:nvSpPr>
          <p:cNvPr id="34" name="Rectangle 33"/>
          <p:cNvSpPr/>
          <p:nvPr/>
        </p:nvSpPr>
        <p:spPr>
          <a:xfrm>
            <a:off x="9685233" y="1275769"/>
            <a:ext cx="1005403" cy="495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17" b="1" dirty="0">
                <a:solidFill>
                  <a:srgbClr val="002060"/>
                </a:solidFill>
                <a:latin typeface="Comic Sans MS" pitchFamily="66" charset="0"/>
              </a:rPr>
              <a:t>1000</a:t>
            </a:r>
            <a:endParaRPr lang="en-GB" sz="1682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9752520" y="1275769"/>
            <a:ext cx="828919" cy="0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250508" y="2621539"/>
            <a:ext cx="886781" cy="14728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971" b="1" dirty="0">
                <a:solidFill>
                  <a:srgbClr val="002060"/>
                </a:solidFill>
                <a:latin typeface="Comic Sans MS" pitchFamily="66" charset="0"/>
              </a:rPr>
              <a:t>6</a:t>
            </a:r>
            <a:endParaRPr lang="en-GB" sz="1682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590980" y="2621539"/>
            <a:ext cx="886781" cy="14728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971" b="1" dirty="0">
                <a:solidFill>
                  <a:srgbClr val="002060"/>
                </a:solidFill>
                <a:latin typeface="Comic Sans MS" pitchFamily="66" charset="0"/>
              </a:rPr>
              <a:t>3</a:t>
            </a:r>
            <a:endParaRPr lang="en-GB" sz="1682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82077" y="5043923"/>
            <a:ext cx="2690160" cy="782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86" b="1" dirty="0">
                <a:solidFill>
                  <a:srgbClr val="FF0000"/>
                </a:solidFill>
                <a:latin typeface="Comic Sans MS" pitchFamily="66" charset="0"/>
              </a:rPr>
              <a:t>1.063 = </a:t>
            </a:r>
          </a:p>
        </p:txBody>
      </p:sp>
      <p:grpSp>
        <p:nvGrpSpPr>
          <p:cNvPr id="2" name="Group 58"/>
          <p:cNvGrpSpPr/>
          <p:nvPr/>
        </p:nvGrpSpPr>
        <p:grpSpPr>
          <a:xfrm>
            <a:off x="4336120" y="4971256"/>
            <a:ext cx="800219" cy="966091"/>
            <a:chOff x="6623311" y="5325690"/>
            <a:chExt cx="856346" cy="1033852"/>
          </a:xfrm>
        </p:grpSpPr>
        <p:sp>
          <p:nvSpPr>
            <p:cNvPr id="45" name="Rectangle 44"/>
            <p:cNvSpPr/>
            <p:nvPr/>
          </p:nvSpPr>
          <p:spPr>
            <a:xfrm>
              <a:off x="6839335" y="5325690"/>
              <a:ext cx="417194" cy="5297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617" b="1" dirty="0">
                  <a:solidFill>
                    <a:srgbClr val="FF0000"/>
                  </a:solidFill>
                  <a:latin typeface="Comic Sans MS" pitchFamily="66" charset="0"/>
                </a:rPr>
                <a:t>6</a:t>
              </a:r>
              <a:endParaRPr lang="en-GB" sz="1682" dirty="0">
                <a:solidFill>
                  <a:srgbClr val="FF0000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623311" y="5829746"/>
              <a:ext cx="856346" cy="5297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617" b="1" dirty="0">
                  <a:solidFill>
                    <a:srgbClr val="FF0000"/>
                  </a:solidFill>
                  <a:latin typeface="Comic Sans MS" pitchFamily="66" charset="0"/>
                </a:rPr>
                <a:t>100</a:t>
              </a:r>
              <a:endParaRPr lang="en-GB" sz="1682" dirty="0">
                <a:solidFill>
                  <a:srgbClr val="FF0000"/>
                </a:solidFill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6695319" y="5829746"/>
              <a:ext cx="671034" cy="0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59"/>
          <p:cNvGrpSpPr/>
          <p:nvPr/>
        </p:nvGrpSpPr>
        <p:grpSpPr>
          <a:xfrm>
            <a:off x="5670629" y="4971256"/>
            <a:ext cx="1005403" cy="966091"/>
            <a:chOff x="8051420" y="5325690"/>
            <a:chExt cx="1075921" cy="1033852"/>
          </a:xfrm>
        </p:grpSpPr>
        <p:sp>
          <p:nvSpPr>
            <p:cNvPr id="48" name="Rectangle 47"/>
            <p:cNvSpPr/>
            <p:nvPr/>
          </p:nvSpPr>
          <p:spPr>
            <a:xfrm>
              <a:off x="8367222" y="5325690"/>
              <a:ext cx="417194" cy="5297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617" b="1" dirty="0">
                  <a:solidFill>
                    <a:srgbClr val="FF0000"/>
                  </a:solidFill>
                  <a:latin typeface="Comic Sans MS" pitchFamily="66" charset="0"/>
                </a:rPr>
                <a:t>3</a:t>
              </a:r>
              <a:endParaRPr lang="en-GB" sz="1682" dirty="0">
                <a:solidFill>
                  <a:srgbClr val="FF0000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8051420" y="5829746"/>
              <a:ext cx="1075921" cy="5297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617" b="1" dirty="0">
                  <a:solidFill>
                    <a:srgbClr val="FF0000"/>
                  </a:solidFill>
                  <a:latin typeface="Comic Sans MS" pitchFamily="66" charset="0"/>
                </a:rPr>
                <a:t>1000</a:t>
              </a:r>
              <a:endParaRPr lang="en-GB" sz="1682" dirty="0">
                <a:solidFill>
                  <a:srgbClr val="FF0000"/>
                </a:solidFill>
              </a:endParaRPr>
            </a:p>
          </p:txBody>
        </p:sp>
        <p:cxnSp>
          <p:nvCxnSpPr>
            <p:cNvPr id="50" name="Straight Connector 49"/>
            <p:cNvCxnSpPr/>
            <p:nvPr/>
          </p:nvCxnSpPr>
          <p:spPr>
            <a:xfrm>
              <a:off x="8123428" y="5829746"/>
              <a:ext cx="887058" cy="0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Rectangle 51"/>
          <p:cNvSpPr/>
          <p:nvPr/>
        </p:nvSpPr>
        <p:spPr>
          <a:xfrm>
            <a:off x="5183717" y="5056454"/>
            <a:ext cx="506870" cy="7251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112" b="1" dirty="0">
                <a:solidFill>
                  <a:srgbClr val="FF0000"/>
                </a:solidFill>
                <a:latin typeface="Comic Sans MS" pitchFamily="66" charset="0"/>
              </a:rPr>
              <a:t>+</a:t>
            </a:r>
            <a:endParaRPr lang="en-GB" sz="1682" dirty="0">
              <a:solidFill>
                <a:srgbClr val="FF0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516733" y="5038545"/>
            <a:ext cx="535724" cy="7826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86" b="1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endParaRPr lang="en-GB" sz="1682" dirty="0"/>
          </a:p>
        </p:txBody>
      </p:sp>
      <p:sp>
        <p:nvSpPr>
          <p:cNvPr id="44" name="Rectangle 43"/>
          <p:cNvSpPr/>
          <p:nvPr/>
        </p:nvSpPr>
        <p:spPr>
          <a:xfrm>
            <a:off x="3905237" y="5059709"/>
            <a:ext cx="506870" cy="7251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112" b="1" dirty="0">
                <a:solidFill>
                  <a:srgbClr val="FF0000"/>
                </a:solidFill>
                <a:latin typeface="Comic Sans MS" pitchFamily="66" charset="0"/>
              </a:rPr>
              <a:t>+</a:t>
            </a:r>
            <a:endParaRPr lang="en-GB" sz="1682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344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43" grpId="0"/>
      <p:bldP spid="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2808" y="1690895"/>
            <a:ext cx="1160895" cy="610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64" b="1" dirty="0">
                <a:solidFill>
                  <a:srgbClr val="002060"/>
                </a:solidFill>
                <a:latin typeface="Comic Sans MS" pitchFamily="66" charset="0"/>
              </a:rPr>
              <a:t>Tens</a:t>
            </a:r>
            <a:endParaRPr lang="en-GB" sz="1869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7730" y="1690895"/>
            <a:ext cx="1261884" cy="610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64" b="1" dirty="0">
                <a:solidFill>
                  <a:srgbClr val="002060"/>
                </a:solidFill>
                <a:latin typeface="Comic Sans MS" pitchFamily="66" charset="0"/>
              </a:rPr>
              <a:t>Units</a:t>
            </a:r>
            <a:endParaRPr lang="en-GB" sz="1682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10115" y="1690895"/>
            <a:ext cx="1612942" cy="610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64" b="1" dirty="0">
                <a:solidFill>
                  <a:srgbClr val="002060"/>
                </a:solidFill>
                <a:latin typeface="Comic Sans MS" pitchFamily="66" charset="0"/>
              </a:rPr>
              <a:t>Tenths</a:t>
            </a:r>
            <a:endParaRPr lang="en-GB" sz="1682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68077" y="2083231"/>
            <a:ext cx="901209" cy="2076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896" b="1" dirty="0">
                <a:solidFill>
                  <a:srgbClr val="002060"/>
                </a:solidFill>
                <a:latin typeface="Comic Sans MS" pitchFamily="66" charset="0"/>
              </a:rPr>
              <a:t>.</a:t>
            </a:r>
            <a:endParaRPr lang="en-GB" sz="4486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48951" y="2635104"/>
            <a:ext cx="886781" cy="14728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971" b="1" dirty="0">
                <a:solidFill>
                  <a:srgbClr val="002060"/>
                </a:solidFill>
                <a:latin typeface="Comic Sans MS" pitchFamily="66" charset="0"/>
              </a:rPr>
              <a:t>0</a:t>
            </a:r>
            <a:endParaRPr lang="en-GB" sz="1682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48076" y="2621539"/>
            <a:ext cx="886781" cy="14728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971" b="1" dirty="0">
                <a:solidFill>
                  <a:srgbClr val="002060"/>
                </a:solidFill>
                <a:latin typeface="Comic Sans MS" pitchFamily="66" charset="0"/>
              </a:rPr>
              <a:t>4</a:t>
            </a:r>
            <a:endParaRPr lang="en-GB" sz="1682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26904" y="1690895"/>
            <a:ext cx="2582758" cy="610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64" b="1" dirty="0">
                <a:solidFill>
                  <a:srgbClr val="002060"/>
                </a:solidFill>
                <a:latin typeface="Comic Sans MS" pitchFamily="66" charset="0"/>
              </a:rPr>
              <a:t>Hundredths</a:t>
            </a:r>
            <a:endParaRPr lang="en-GB" sz="1682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918442" y="1679500"/>
            <a:ext cx="2776722" cy="610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64" b="1" dirty="0">
                <a:solidFill>
                  <a:srgbClr val="002060"/>
                </a:solidFill>
                <a:latin typeface="Comic Sans MS" pitchFamily="66" charset="0"/>
              </a:rPr>
              <a:t>Thousandths</a:t>
            </a:r>
            <a:endParaRPr lang="en-GB" sz="1682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20040" y="535597"/>
            <a:ext cx="901209" cy="2076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896" b="1" dirty="0">
                <a:solidFill>
                  <a:srgbClr val="002060"/>
                </a:solidFill>
                <a:latin typeface="Comic Sans MS" pitchFamily="66" charset="0"/>
              </a:rPr>
              <a:t>.</a:t>
            </a:r>
            <a:endParaRPr lang="en-GB" sz="4486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7385" y="939327"/>
            <a:ext cx="920445" cy="610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64" b="1" dirty="0">
                <a:solidFill>
                  <a:srgbClr val="002060"/>
                </a:solidFill>
                <a:latin typeface="Comic Sans MS" pitchFamily="66" charset="0"/>
              </a:rPr>
              <a:t>10s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45078" y="939327"/>
            <a:ext cx="657552" cy="610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64" b="1" dirty="0">
                <a:solidFill>
                  <a:srgbClr val="002060"/>
                </a:solidFill>
                <a:latin typeface="Comic Sans MS" pitchFamily="66" charset="0"/>
              </a:rPr>
              <a:t>1s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50288" y="939327"/>
            <a:ext cx="394660" cy="610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64" b="1" dirty="0">
                <a:solidFill>
                  <a:srgbClr val="002060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746557" y="804750"/>
            <a:ext cx="389850" cy="495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17" b="1" dirty="0">
                <a:solidFill>
                  <a:srgbClr val="002060"/>
                </a:solidFill>
                <a:latin typeface="Comic Sans MS" pitchFamily="66" charset="0"/>
              </a:rPr>
              <a:t>1</a:t>
            </a:r>
            <a:endParaRPr lang="en-GB" sz="1682" dirty="0"/>
          </a:p>
        </p:txBody>
      </p:sp>
      <p:sp>
        <p:nvSpPr>
          <p:cNvPr id="22" name="Rectangle 21"/>
          <p:cNvSpPr/>
          <p:nvPr/>
        </p:nvSpPr>
        <p:spPr>
          <a:xfrm>
            <a:off x="4634579" y="1275769"/>
            <a:ext cx="595035" cy="495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17" b="1" dirty="0">
                <a:solidFill>
                  <a:srgbClr val="002060"/>
                </a:solidFill>
                <a:latin typeface="Comic Sans MS" pitchFamily="66" charset="0"/>
              </a:rPr>
              <a:t>10</a:t>
            </a:r>
            <a:endParaRPr lang="en-GB" sz="1682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4746557" y="1275769"/>
            <a:ext cx="403731" cy="0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810273" y="939327"/>
            <a:ext cx="394660" cy="610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64" b="1" dirty="0">
                <a:solidFill>
                  <a:srgbClr val="002060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317796" y="804750"/>
            <a:ext cx="389850" cy="495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17" b="1" dirty="0">
                <a:solidFill>
                  <a:srgbClr val="002060"/>
                </a:solidFill>
                <a:latin typeface="Comic Sans MS" pitchFamily="66" charset="0"/>
              </a:rPr>
              <a:t>1</a:t>
            </a:r>
            <a:endParaRPr lang="en-GB" sz="1682" dirty="0"/>
          </a:p>
        </p:txBody>
      </p:sp>
      <p:sp>
        <p:nvSpPr>
          <p:cNvPr id="28" name="Rectangle 27"/>
          <p:cNvSpPr/>
          <p:nvPr/>
        </p:nvSpPr>
        <p:spPr>
          <a:xfrm>
            <a:off x="7115932" y="1275769"/>
            <a:ext cx="800219" cy="495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17" b="1" dirty="0">
                <a:solidFill>
                  <a:srgbClr val="002060"/>
                </a:solidFill>
                <a:latin typeface="Comic Sans MS" pitchFamily="66" charset="0"/>
              </a:rPr>
              <a:t>100</a:t>
            </a:r>
            <a:endParaRPr lang="en-GB" sz="1682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7183220" y="1275769"/>
            <a:ext cx="627053" cy="0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581439" y="939327"/>
            <a:ext cx="394660" cy="610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64" b="1" dirty="0">
                <a:solidFill>
                  <a:srgbClr val="002060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9980336" y="804750"/>
            <a:ext cx="389850" cy="495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17" b="1" dirty="0">
                <a:solidFill>
                  <a:srgbClr val="002060"/>
                </a:solidFill>
                <a:latin typeface="Comic Sans MS" pitchFamily="66" charset="0"/>
              </a:rPr>
              <a:t>1</a:t>
            </a:r>
            <a:endParaRPr lang="en-GB" sz="1682" dirty="0"/>
          </a:p>
        </p:txBody>
      </p:sp>
      <p:sp>
        <p:nvSpPr>
          <p:cNvPr id="34" name="Rectangle 33"/>
          <p:cNvSpPr/>
          <p:nvPr/>
        </p:nvSpPr>
        <p:spPr>
          <a:xfrm>
            <a:off x="9685233" y="1275769"/>
            <a:ext cx="1005403" cy="495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17" b="1" dirty="0">
                <a:solidFill>
                  <a:srgbClr val="002060"/>
                </a:solidFill>
                <a:latin typeface="Comic Sans MS" pitchFamily="66" charset="0"/>
              </a:rPr>
              <a:t>1000</a:t>
            </a:r>
            <a:endParaRPr lang="en-GB" sz="1682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9752520" y="1275769"/>
            <a:ext cx="828919" cy="0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250508" y="2621539"/>
            <a:ext cx="886781" cy="14728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971" b="1" dirty="0">
                <a:solidFill>
                  <a:srgbClr val="002060"/>
                </a:solidFill>
                <a:latin typeface="Comic Sans MS" pitchFamily="66" charset="0"/>
              </a:rPr>
              <a:t>2</a:t>
            </a:r>
            <a:endParaRPr lang="en-GB" sz="1682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590980" y="2621539"/>
            <a:ext cx="886781" cy="14728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971" b="1" dirty="0">
                <a:solidFill>
                  <a:srgbClr val="002060"/>
                </a:solidFill>
                <a:latin typeface="Comic Sans MS" pitchFamily="66" charset="0"/>
              </a:rPr>
              <a:t>1</a:t>
            </a:r>
            <a:endParaRPr lang="en-GB" sz="1682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82077" y="5043923"/>
            <a:ext cx="2690160" cy="782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86" b="1" dirty="0">
                <a:solidFill>
                  <a:srgbClr val="FF0000"/>
                </a:solidFill>
                <a:latin typeface="Comic Sans MS" pitchFamily="66" charset="0"/>
              </a:rPr>
              <a:t>0.421 = </a:t>
            </a:r>
          </a:p>
        </p:txBody>
      </p:sp>
      <p:grpSp>
        <p:nvGrpSpPr>
          <p:cNvPr id="2" name="Group 57"/>
          <p:cNvGrpSpPr/>
          <p:nvPr/>
        </p:nvGrpSpPr>
        <p:grpSpPr>
          <a:xfrm>
            <a:off x="3545454" y="4958727"/>
            <a:ext cx="595035" cy="966091"/>
            <a:chOff x="5454831" y="5325690"/>
            <a:chExt cx="636770" cy="1033852"/>
          </a:xfrm>
        </p:grpSpPr>
        <p:sp>
          <p:nvSpPr>
            <p:cNvPr id="41" name="Rectangle 40"/>
            <p:cNvSpPr/>
            <p:nvPr/>
          </p:nvSpPr>
          <p:spPr>
            <a:xfrm>
              <a:off x="5574664" y="5325690"/>
              <a:ext cx="417194" cy="5297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617" b="1" dirty="0">
                  <a:solidFill>
                    <a:srgbClr val="FF0000"/>
                  </a:solidFill>
                  <a:latin typeface="Comic Sans MS" pitchFamily="66" charset="0"/>
                </a:rPr>
                <a:t>4</a:t>
              </a:r>
              <a:endParaRPr lang="en-GB" sz="1682" dirty="0">
                <a:solidFill>
                  <a:srgbClr val="FF0000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454831" y="5829746"/>
              <a:ext cx="636770" cy="5297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617" b="1" dirty="0">
                  <a:solidFill>
                    <a:srgbClr val="FF0000"/>
                  </a:solidFill>
                  <a:latin typeface="Comic Sans MS" pitchFamily="66" charset="0"/>
                </a:rPr>
                <a:t>10</a:t>
              </a:r>
              <a:endParaRPr lang="en-GB" sz="1682" dirty="0">
                <a:solidFill>
                  <a:srgbClr val="FF0000"/>
                </a:solidFill>
              </a:endParaRPr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5574664" y="5829746"/>
              <a:ext cx="432048" cy="0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58"/>
          <p:cNvGrpSpPr/>
          <p:nvPr/>
        </p:nvGrpSpPr>
        <p:grpSpPr>
          <a:xfrm>
            <a:off x="4637344" y="4958727"/>
            <a:ext cx="800219" cy="966091"/>
            <a:chOff x="6623311" y="5325690"/>
            <a:chExt cx="856346" cy="1033852"/>
          </a:xfrm>
        </p:grpSpPr>
        <p:sp>
          <p:nvSpPr>
            <p:cNvPr id="45" name="Rectangle 44"/>
            <p:cNvSpPr/>
            <p:nvPr/>
          </p:nvSpPr>
          <p:spPr>
            <a:xfrm>
              <a:off x="6839335" y="5325690"/>
              <a:ext cx="417194" cy="5297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617" b="1" dirty="0">
                  <a:solidFill>
                    <a:srgbClr val="FF0000"/>
                  </a:solidFill>
                  <a:latin typeface="Comic Sans MS" pitchFamily="66" charset="0"/>
                </a:rPr>
                <a:t>2</a:t>
              </a:r>
              <a:endParaRPr lang="en-GB" sz="1682" dirty="0">
                <a:solidFill>
                  <a:srgbClr val="FF0000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623311" y="5829746"/>
              <a:ext cx="856346" cy="5297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617" b="1" dirty="0">
                  <a:solidFill>
                    <a:srgbClr val="FF0000"/>
                  </a:solidFill>
                  <a:latin typeface="Comic Sans MS" pitchFamily="66" charset="0"/>
                </a:rPr>
                <a:t>100</a:t>
              </a:r>
              <a:endParaRPr lang="en-GB" sz="1682" dirty="0">
                <a:solidFill>
                  <a:srgbClr val="FF0000"/>
                </a:solidFill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6695319" y="5829746"/>
              <a:ext cx="671034" cy="0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59"/>
          <p:cNvGrpSpPr/>
          <p:nvPr/>
        </p:nvGrpSpPr>
        <p:grpSpPr>
          <a:xfrm>
            <a:off x="5971853" y="4958727"/>
            <a:ext cx="1005403" cy="966091"/>
            <a:chOff x="8051420" y="5325690"/>
            <a:chExt cx="1075921" cy="1033852"/>
          </a:xfrm>
        </p:grpSpPr>
        <p:sp>
          <p:nvSpPr>
            <p:cNvPr id="48" name="Rectangle 47"/>
            <p:cNvSpPr/>
            <p:nvPr/>
          </p:nvSpPr>
          <p:spPr>
            <a:xfrm>
              <a:off x="8367222" y="5325690"/>
              <a:ext cx="417194" cy="5297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617" b="1" dirty="0">
                  <a:solidFill>
                    <a:srgbClr val="FF0000"/>
                  </a:solidFill>
                  <a:latin typeface="Comic Sans MS" pitchFamily="66" charset="0"/>
                </a:rPr>
                <a:t>1</a:t>
              </a:r>
              <a:endParaRPr lang="en-GB" sz="1682" dirty="0">
                <a:solidFill>
                  <a:srgbClr val="FF0000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8051420" y="5829746"/>
              <a:ext cx="1075921" cy="5297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617" b="1" dirty="0">
                  <a:solidFill>
                    <a:srgbClr val="FF0000"/>
                  </a:solidFill>
                  <a:latin typeface="Comic Sans MS" pitchFamily="66" charset="0"/>
                </a:rPr>
                <a:t>1000</a:t>
              </a:r>
              <a:endParaRPr lang="en-GB" sz="1682" dirty="0">
                <a:solidFill>
                  <a:srgbClr val="FF0000"/>
                </a:solidFill>
              </a:endParaRPr>
            </a:p>
          </p:txBody>
        </p:sp>
        <p:cxnSp>
          <p:nvCxnSpPr>
            <p:cNvPr id="50" name="Straight Connector 49"/>
            <p:cNvCxnSpPr/>
            <p:nvPr/>
          </p:nvCxnSpPr>
          <p:spPr>
            <a:xfrm>
              <a:off x="8123428" y="5829746"/>
              <a:ext cx="887058" cy="0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Rectangle 50"/>
          <p:cNvSpPr/>
          <p:nvPr/>
        </p:nvSpPr>
        <p:spPr>
          <a:xfrm>
            <a:off x="4139172" y="5043925"/>
            <a:ext cx="506870" cy="7251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112" b="1" dirty="0">
                <a:solidFill>
                  <a:srgbClr val="FF0000"/>
                </a:solidFill>
                <a:latin typeface="Comic Sans MS" pitchFamily="66" charset="0"/>
              </a:rPr>
              <a:t>+</a:t>
            </a:r>
            <a:endParaRPr lang="en-GB" sz="1682" dirty="0">
              <a:solidFill>
                <a:srgbClr val="FF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484941" y="5043925"/>
            <a:ext cx="506870" cy="7251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112" b="1" dirty="0">
                <a:solidFill>
                  <a:srgbClr val="FF0000"/>
                </a:solidFill>
                <a:latin typeface="Comic Sans MS" pitchFamily="66" charset="0"/>
              </a:rPr>
              <a:t>+</a:t>
            </a:r>
            <a:endParaRPr lang="en-GB" sz="1682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72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2529801" y="468308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1" name="Rectangle 30"/>
          <p:cNvSpPr/>
          <p:nvPr/>
        </p:nvSpPr>
        <p:spPr>
          <a:xfrm>
            <a:off x="3337263" y="468308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2" name="Rectangle 31"/>
          <p:cNvSpPr/>
          <p:nvPr/>
        </p:nvSpPr>
        <p:spPr>
          <a:xfrm>
            <a:off x="4144724" y="468308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" name="Rectangle 12"/>
          <p:cNvSpPr/>
          <p:nvPr/>
        </p:nvSpPr>
        <p:spPr>
          <a:xfrm>
            <a:off x="1722250" y="468308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" name="Rectangle 3"/>
          <p:cNvSpPr/>
          <p:nvPr/>
        </p:nvSpPr>
        <p:spPr>
          <a:xfrm>
            <a:off x="1722250" y="468308"/>
            <a:ext cx="8073718" cy="2691239"/>
          </a:xfrm>
          <a:prstGeom prst="rect">
            <a:avLst/>
          </a:prstGeom>
          <a:noFill/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5" name="Rectangle 4"/>
          <p:cNvSpPr/>
          <p:nvPr/>
        </p:nvSpPr>
        <p:spPr>
          <a:xfrm>
            <a:off x="1722250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1" name="Rectangle 20"/>
          <p:cNvSpPr/>
          <p:nvPr/>
        </p:nvSpPr>
        <p:spPr>
          <a:xfrm>
            <a:off x="2529801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2" name="Rectangle 21"/>
          <p:cNvSpPr/>
          <p:nvPr/>
        </p:nvSpPr>
        <p:spPr>
          <a:xfrm>
            <a:off x="3337263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3" name="Rectangle 22"/>
          <p:cNvSpPr/>
          <p:nvPr/>
        </p:nvSpPr>
        <p:spPr>
          <a:xfrm>
            <a:off x="4144724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4" name="Rectangle 23"/>
          <p:cNvSpPr/>
          <p:nvPr/>
        </p:nvSpPr>
        <p:spPr>
          <a:xfrm>
            <a:off x="4952186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5" name="Rectangle 24"/>
          <p:cNvSpPr/>
          <p:nvPr/>
        </p:nvSpPr>
        <p:spPr>
          <a:xfrm>
            <a:off x="5759647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6" name="Rectangle 25"/>
          <p:cNvSpPr/>
          <p:nvPr/>
        </p:nvSpPr>
        <p:spPr>
          <a:xfrm>
            <a:off x="6567109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7" name="Rectangle 26"/>
          <p:cNvSpPr/>
          <p:nvPr/>
        </p:nvSpPr>
        <p:spPr>
          <a:xfrm>
            <a:off x="7374570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8" name="Rectangle 27"/>
          <p:cNvSpPr/>
          <p:nvPr/>
        </p:nvSpPr>
        <p:spPr>
          <a:xfrm>
            <a:off x="8182032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9" name="Rectangle 28"/>
          <p:cNvSpPr/>
          <p:nvPr/>
        </p:nvSpPr>
        <p:spPr>
          <a:xfrm>
            <a:off x="8989493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1" name="TextBox 40"/>
          <p:cNvSpPr txBox="1"/>
          <p:nvPr/>
        </p:nvSpPr>
        <p:spPr>
          <a:xfrm>
            <a:off x="443769" y="1855316"/>
            <a:ext cx="1149674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10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578346" y="1814077"/>
            <a:ext cx="87475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9998731" y="1067933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four tenths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12923" y="872038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884808" y="4101885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224" b="1" dirty="0">
                <a:solidFill>
                  <a:srgbClr val="FF0000"/>
                </a:solidFill>
                <a:latin typeface="Comic Sans MS" pitchFamily="66" charset="0"/>
              </a:rPr>
              <a:t>0.4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54" grpId="0"/>
      <p:bldP spid="62" grpId="0"/>
      <p:bldP spid="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2529801" y="468308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1" name="Rectangle 30"/>
          <p:cNvSpPr/>
          <p:nvPr/>
        </p:nvSpPr>
        <p:spPr>
          <a:xfrm>
            <a:off x="3337263" y="468308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2" name="Rectangle 31"/>
          <p:cNvSpPr/>
          <p:nvPr/>
        </p:nvSpPr>
        <p:spPr>
          <a:xfrm>
            <a:off x="4144724" y="468308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3" name="Rectangle 32"/>
          <p:cNvSpPr/>
          <p:nvPr/>
        </p:nvSpPr>
        <p:spPr>
          <a:xfrm>
            <a:off x="4952186" y="468308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" name="Rectangle 12"/>
          <p:cNvSpPr/>
          <p:nvPr/>
        </p:nvSpPr>
        <p:spPr>
          <a:xfrm>
            <a:off x="1722250" y="468308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" name="Rectangle 3"/>
          <p:cNvSpPr/>
          <p:nvPr/>
        </p:nvSpPr>
        <p:spPr>
          <a:xfrm>
            <a:off x="1722250" y="468308"/>
            <a:ext cx="8073718" cy="2691239"/>
          </a:xfrm>
          <a:prstGeom prst="rect">
            <a:avLst/>
          </a:prstGeom>
          <a:noFill/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5" name="Rectangle 4"/>
          <p:cNvSpPr/>
          <p:nvPr/>
        </p:nvSpPr>
        <p:spPr>
          <a:xfrm>
            <a:off x="1722250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1" name="Rectangle 20"/>
          <p:cNvSpPr/>
          <p:nvPr/>
        </p:nvSpPr>
        <p:spPr>
          <a:xfrm>
            <a:off x="2529801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2" name="Rectangle 21"/>
          <p:cNvSpPr/>
          <p:nvPr/>
        </p:nvSpPr>
        <p:spPr>
          <a:xfrm>
            <a:off x="3337263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3" name="Rectangle 22"/>
          <p:cNvSpPr/>
          <p:nvPr/>
        </p:nvSpPr>
        <p:spPr>
          <a:xfrm>
            <a:off x="4144724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4" name="Rectangle 23"/>
          <p:cNvSpPr/>
          <p:nvPr/>
        </p:nvSpPr>
        <p:spPr>
          <a:xfrm>
            <a:off x="4952186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5" name="Rectangle 24"/>
          <p:cNvSpPr/>
          <p:nvPr/>
        </p:nvSpPr>
        <p:spPr>
          <a:xfrm>
            <a:off x="5759647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6" name="Rectangle 25"/>
          <p:cNvSpPr/>
          <p:nvPr/>
        </p:nvSpPr>
        <p:spPr>
          <a:xfrm>
            <a:off x="6567109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7" name="Rectangle 26"/>
          <p:cNvSpPr/>
          <p:nvPr/>
        </p:nvSpPr>
        <p:spPr>
          <a:xfrm>
            <a:off x="7374570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8" name="Rectangle 27"/>
          <p:cNvSpPr/>
          <p:nvPr/>
        </p:nvSpPr>
        <p:spPr>
          <a:xfrm>
            <a:off x="8182032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9" name="Rectangle 28"/>
          <p:cNvSpPr/>
          <p:nvPr/>
        </p:nvSpPr>
        <p:spPr>
          <a:xfrm>
            <a:off x="8989493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1" name="TextBox 40"/>
          <p:cNvSpPr txBox="1"/>
          <p:nvPr/>
        </p:nvSpPr>
        <p:spPr>
          <a:xfrm>
            <a:off x="443769" y="1855316"/>
            <a:ext cx="1149674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10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578346" y="1814077"/>
            <a:ext cx="87475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9998731" y="1067933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five tenths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12923" y="872038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884808" y="4101885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224" b="1" dirty="0">
                <a:solidFill>
                  <a:srgbClr val="FF0000"/>
                </a:solidFill>
                <a:latin typeface="Comic Sans MS" pitchFamily="66" charset="0"/>
              </a:rPr>
              <a:t>0.5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54" grpId="0"/>
      <p:bldP spid="62" grpId="0"/>
      <p:bldP spid="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/>
          <p:cNvCxnSpPr/>
          <p:nvPr/>
        </p:nvCxnSpPr>
        <p:spPr>
          <a:xfrm>
            <a:off x="1183942" y="939327"/>
            <a:ext cx="9891404" cy="0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722250" y="939327"/>
            <a:ext cx="0" cy="269154"/>
          </a:xfrm>
          <a:prstGeom prst="line">
            <a:avLst/>
          </a:prstGeom>
          <a:ln w="1270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529712" y="939327"/>
            <a:ext cx="0" cy="269154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337173" y="939327"/>
            <a:ext cx="0" cy="269154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144635" y="939327"/>
            <a:ext cx="0" cy="269154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952096" y="939327"/>
            <a:ext cx="0" cy="269154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759558" y="939327"/>
            <a:ext cx="0" cy="269154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6567019" y="939327"/>
            <a:ext cx="0" cy="269154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7374481" y="939327"/>
            <a:ext cx="0" cy="269154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8181942" y="939327"/>
            <a:ext cx="0" cy="269154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8989404" y="939327"/>
            <a:ext cx="0" cy="269154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9796865" y="939327"/>
            <a:ext cx="0" cy="269154"/>
          </a:xfrm>
          <a:prstGeom prst="line">
            <a:avLst/>
          </a:prstGeom>
          <a:ln w="1270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1546334" y="1275769"/>
            <a:ext cx="389850" cy="495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17" b="1" dirty="0">
                <a:solidFill>
                  <a:srgbClr val="FF0000"/>
                </a:solidFill>
                <a:latin typeface="Comic Sans MS" pitchFamily="66" charset="0"/>
              </a:rPr>
              <a:t>0</a:t>
            </a:r>
            <a:endParaRPr lang="en-GB" sz="1869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933442" y="1275769"/>
            <a:ext cx="740908" cy="495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17" b="1" dirty="0">
                <a:solidFill>
                  <a:srgbClr val="FF0000"/>
                </a:solidFill>
                <a:latin typeface="Comic Sans MS" pitchFamily="66" charset="0"/>
              </a:rPr>
              <a:t>0.2</a:t>
            </a:r>
            <a:endParaRPr lang="en-GB" sz="168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355827" y="1275769"/>
            <a:ext cx="740908" cy="495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17" b="1" dirty="0">
                <a:solidFill>
                  <a:srgbClr val="FF0000"/>
                </a:solidFill>
                <a:latin typeface="Comic Sans MS" pitchFamily="66" charset="0"/>
              </a:rPr>
              <a:t>0.5</a:t>
            </a:r>
            <a:endParaRPr lang="en-GB" sz="1869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8597547" y="1275769"/>
            <a:ext cx="740908" cy="495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17" b="1" dirty="0">
                <a:solidFill>
                  <a:srgbClr val="FF0000"/>
                </a:solidFill>
                <a:latin typeface="Comic Sans MS" pitchFamily="66" charset="0"/>
              </a:rPr>
              <a:t>0.9</a:t>
            </a:r>
            <a:endParaRPr lang="en-GB" sz="168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9620950" y="1275769"/>
            <a:ext cx="389850" cy="495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17" b="1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endParaRPr lang="en-GB" sz="168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135308" y="1275769"/>
            <a:ext cx="429926" cy="495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17" b="1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endParaRPr lang="en-GB" sz="1869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577651" y="1275769"/>
            <a:ext cx="396262" cy="495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17" b="1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endParaRPr lang="en-GB" sz="1869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8807497" y="1275769"/>
            <a:ext cx="393056" cy="495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17" b="1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endParaRPr lang="en-GB" sz="1869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86" grpId="0"/>
      <p:bldP spid="90" grpId="0"/>
      <p:bldP spid="92" grpId="0"/>
      <p:bldP spid="93" grpId="0"/>
      <p:bldP spid="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Rectangle 319"/>
          <p:cNvSpPr/>
          <p:nvPr/>
        </p:nvSpPr>
        <p:spPr>
          <a:xfrm>
            <a:off x="1722250" y="602885"/>
            <a:ext cx="4844769" cy="2691538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9" name="Rectangle 128"/>
          <p:cNvSpPr/>
          <p:nvPr/>
        </p:nvSpPr>
        <p:spPr>
          <a:xfrm>
            <a:off x="6567019" y="602885"/>
            <a:ext cx="807372" cy="269124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0" name="Rectangle 129"/>
          <p:cNvSpPr/>
          <p:nvPr/>
        </p:nvSpPr>
        <p:spPr>
          <a:xfrm>
            <a:off x="6567019" y="872038"/>
            <a:ext cx="807372" cy="269124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1" name="Rectangle 130"/>
          <p:cNvSpPr/>
          <p:nvPr/>
        </p:nvSpPr>
        <p:spPr>
          <a:xfrm>
            <a:off x="6567019" y="1141222"/>
            <a:ext cx="807372" cy="269124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2" name="Rectangle 131"/>
          <p:cNvSpPr/>
          <p:nvPr/>
        </p:nvSpPr>
        <p:spPr>
          <a:xfrm>
            <a:off x="6567019" y="1410376"/>
            <a:ext cx="807372" cy="269124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3" name="Rectangle 132"/>
          <p:cNvSpPr/>
          <p:nvPr/>
        </p:nvSpPr>
        <p:spPr>
          <a:xfrm>
            <a:off x="6567019" y="1679530"/>
            <a:ext cx="807372" cy="269124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4" name="Rectangle 133"/>
          <p:cNvSpPr/>
          <p:nvPr/>
        </p:nvSpPr>
        <p:spPr>
          <a:xfrm>
            <a:off x="6567019" y="1948684"/>
            <a:ext cx="807372" cy="269124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5" name="Rectangle 134"/>
          <p:cNvSpPr/>
          <p:nvPr/>
        </p:nvSpPr>
        <p:spPr>
          <a:xfrm>
            <a:off x="6567019" y="2217838"/>
            <a:ext cx="807372" cy="269124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6" name="Rectangle 135"/>
          <p:cNvSpPr/>
          <p:nvPr/>
        </p:nvSpPr>
        <p:spPr>
          <a:xfrm>
            <a:off x="6567019" y="2486991"/>
            <a:ext cx="807372" cy="269124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7" name="Rectangle 136"/>
          <p:cNvSpPr/>
          <p:nvPr/>
        </p:nvSpPr>
        <p:spPr>
          <a:xfrm>
            <a:off x="6567019" y="2756145"/>
            <a:ext cx="807372" cy="269124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19" name="Rectangle 218"/>
          <p:cNvSpPr/>
          <p:nvPr/>
        </p:nvSpPr>
        <p:spPr>
          <a:xfrm>
            <a:off x="1722250" y="602885"/>
            <a:ext cx="8073718" cy="2691239"/>
          </a:xfrm>
          <a:prstGeom prst="rect">
            <a:avLst/>
          </a:prstGeom>
          <a:noFill/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26" name="Rectangle 225"/>
          <p:cNvSpPr/>
          <p:nvPr/>
        </p:nvSpPr>
        <p:spPr>
          <a:xfrm>
            <a:off x="6567109" y="602885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27" name="Rectangle 226"/>
          <p:cNvSpPr/>
          <p:nvPr/>
        </p:nvSpPr>
        <p:spPr>
          <a:xfrm>
            <a:off x="7374570" y="602885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28" name="Rectangle 227"/>
          <p:cNvSpPr/>
          <p:nvPr/>
        </p:nvSpPr>
        <p:spPr>
          <a:xfrm>
            <a:off x="8182032" y="602885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29" name="Rectangle 228"/>
          <p:cNvSpPr/>
          <p:nvPr/>
        </p:nvSpPr>
        <p:spPr>
          <a:xfrm>
            <a:off x="8989493" y="602885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84" name="Rectangle 283"/>
          <p:cNvSpPr/>
          <p:nvPr/>
        </p:nvSpPr>
        <p:spPr>
          <a:xfrm>
            <a:off x="6567109" y="87203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85" name="Rectangle 284"/>
          <p:cNvSpPr/>
          <p:nvPr/>
        </p:nvSpPr>
        <p:spPr>
          <a:xfrm>
            <a:off x="6567109" y="114122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86" name="Rectangle 285"/>
          <p:cNvSpPr/>
          <p:nvPr/>
        </p:nvSpPr>
        <p:spPr>
          <a:xfrm>
            <a:off x="6567109" y="141037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87" name="Rectangle 286"/>
          <p:cNvSpPr/>
          <p:nvPr/>
        </p:nvSpPr>
        <p:spPr>
          <a:xfrm>
            <a:off x="6567109" y="1679530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88" name="Rectangle 287"/>
          <p:cNvSpPr/>
          <p:nvPr/>
        </p:nvSpPr>
        <p:spPr>
          <a:xfrm>
            <a:off x="6567109" y="1948684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89" name="Rectangle 288"/>
          <p:cNvSpPr/>
          <p:nvPr/>
        </p:nvSpPr>
        <p:spPr>
          <a:xfrm>
            <a:off x="6567109" y="221780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90" name="Rectangle 289"/>
          <p:cNvSpPr/>
          <p:nvPr/>
        </p:nvSpPr>
        <p:spPr>
          <a:xfrm>
            <a:off x="6567109" y="248699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91" name="Rectangle 290"/>
          <p:cNvSpPr/>
          <p:nvPr/>
        </p:nvSpPr>
        <p:spPr>
          <a:xfrm>
            <a:off x="6567109" y="275614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92" name="Rectangle 291"/>
          <p:cNvSpPr/>
          <p:nvPr/>
        </p:nvSpPr>
        <p:spPr>
          <a:xfrm>
            <a:off x="6567109" y="302529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93" name="Rectangle 292"/>
          <p:cNvSpPr/>
          <p:nvPr/>
        </p:nvSpPr>
        <p:spPr>
          <a:xfrm>
            <a:off x="7374481" y="87203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94" name="Rectangle 293"/>
          <p:cNvSpPr/>
          <p:nvPr/>
        </p:nvSpPr>
        <p:spPr>
          <a:xfrm>
            <a:off x="7374481" y="114122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95" name="Rectangle 294"/>
          <p:cNvSpPr/>
          <p:nvPr/>
        </p:nvSpPr>
        <p:spPr>
          <a:xfrm>
            <a:off x="7374481" y="141037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96" name="Rectangle 295"/>
          <p:cNvSpPr/>
          <p:nvPr/>
        </p:nvSpPr>
        <p:spPr>
          <a:xfrm>
            <a:off x="7374481" y="1679530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97" name="Rectangle 296"/>
          <p:cNvSpPr/>
          <p:nvPr/>
        </p:nvSpPr>
        <p:spPr>
          <a:xfrm>
            <a:off x="7374481" y="1948684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98" name="Rectangle 297"/>
          <p:cNvSpPr/>
          <p:nvPr/>
        </p:nvSpPr>
        <p:spPr>
          <a:xfrm>
            <a:off x="7374481" y="221780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99" name="Rectangle 298"/>
          <p:cNvSpPr/>
          <p:nvPr/>
        </p:nvSpPr>
        <p:spPr>
          <a:xfrm>
            <a:off x="7374481" y="248699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00" name="Rectangle 299"/>
          <p:cNvSpPr/>
          <p:nvPr/>
        </p:nvSpPr>
        <p:spPr>
          <a:xfrm>
            <a:off x="7374481" y="275614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01" name="Rectangle 300"/>
          <p:cNvSpPr/>
          <p:nvPr/>
        </p:nvSpPr>
        <p:spPr>
          <a:xfrm>
            <a:off x="7374481" y="302529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02" name="Rectangle 301"/>
          <p:cNvSpPr/>
          <p:nvPr/>
        </p:nvSpPr>
        <p:spPr>
          <a:xfrm>
            <a:off x="8182032" y="87203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03" name="Rectangle 302"/>
          <p:cNvSpPr/>
          <p:nvPr/>
        </p:nvSpPr>
        <p:spPr>
          <a:xfrm>
            <a:off x="8182032" y="114122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04" name="Rectangle 303"/>
          <p:cNvSpPr/>
          <p:nvPr/>
        </p:nvSpPr>
        <p:spPr>
          <a:xfrm>
            <a:off x="8182032" y="141037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05" name="Rectangle 304"/>
          <p:cNvSpPr/>
          <p:nvPr/>
        </p:nvSpPr>
        <p:spPr>
          <a:xfrm>
            <a:off x="8182032" y="1679530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06" name="Rectangle 305"/>
          <p:cNvSpPr/>
          <p:nvPr/>
        </p:nvSpPr>
        <p:spPr>
          <a:xfrm>
            <a:off x="8182032" y="1948684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07" name="Rectangle 306"/>
          <p:cNvSpPr/>
          <p:nvPr/>
        </p:nvSpPr>
        <p:spPr>
          <a:xfrm>
            <a:off x="8182032" y="221780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08" name="Rectangle 307"/>
          <p:cNvSpPr/>
          <p:nvPr/>
        </p:nvSpPr>
        <p:spPr>
          <a:xfrm>
            <a:off x="8182032" y="248699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09" name="Rectangle 308"/>
          <p:cNvSpPr/>
          <p:nvPr/>
        </p:nvSpPr>
        <p:spPr>
          <a:xfrm>
            <a:off x="8182032" y="275614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10" name="Rectangle 309"/>
          <p:cNvSpPr/>
          <p:nvPr/>
        </p:nvSpPr>
        <p:spPr>
          <a:xfrm>
            <a:off x="8182032" y="302529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11" name="Rectangle 310"/>
          <p:cNvSpPr/>
          <p:nvPr/>
        </p:nvSpPr>
        <p:spPr>
          <a:xfrm>
            <a:off x="8989493" y="87203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12" name="Rectangle 311"/>
          <p:cNvSpPr/>
          <p:nvPr/>
        </p:nvSpPr>
        <p:spPr>
          <a:xfrm>
            <a:off x="8989493" y="114122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13" name="Rectangle 312"/>
          <p:cNvSpPr/>
          <p:nvPr/>
        </p:nvSpPr>
        <p:spPr>
          <a:xfrm>
            <a:off x="8989493" y="141037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14" name="Rectangle 313"/>
          <p:cNvSpPr/>
          <p:nvPr/>
        </p:nvSpPr>
        <p:spPr>
          <a:xfrm>
            <a:off x="8989493" y="1679530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15" name="Rectangle 314"/>
          <p:cNvSpPr/>
          <p:nvPr/>
        </p:nvSpPr>
        <p:spPr>
          <a:xfrm>
            <a:off x="8989493" y="1948684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16" name="Rectangle 315"/>
          <p:cNvSpPr/>
          <p:nvPr/>
        </p:nvSpPr>
        <p:spPr>
          <a:xfrm>
            <a:off x="8989493" y="221780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17" name="Rectangle 316"/>
          <p:cNvSpPr/>
          <p:nvPr/>
        </p:nvSpPr>
        <p:spPr>
          <a:xfrm>
            <a:off x="8989493" y="248699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18" name="Rectangle 317"/>
          <p:cNvSpPr/>
          <p:nvPr/>
        </p:nvSpPr>
        <p:spPr>
          <a:xfrm>
            <a:off x="8989493" y="275614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19" name="Rectangle 318"/>
          <p:cNvSpPr/>
          <p:nvPr/>
        </p:nvSpPr>
        <p:spPr>
          <a:xfrm>
            <a:off x="8989493" y="302529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21" name="Rectangle 320"/>
          <p:cNvSpPr/>
          <p:nvPr/>
        </p:nvSpPr>
        <p:spPr>
          <a:xfrm>
            <a:off x="1722250" y="60282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22" name="Rectangle 321"/>
          <p:cNvSpPr/>
          <p:nvPr/>
        </p:nvSpPr>
        <p:spPr>
          <a:xfrm>
            <a:off x="1722250" y="87200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23" name="Rectangle 322"/>
          <p:cNvSpPr/>
          <p:nvPr/>
        </p:nvSpPr>
        <p:spPr>
          <a:xfrm>
            <a:off x="1722250" y="114116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24" name="Rectangle 323"/>
          <p:cNvSpPr/>
          <p:nvPr/>
        </p:nvSpPr>
        <p:spPr>
          <a:xfrm>
            <a:off x="1722250" y="141031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25" name="Rectangle 324"/>
          <p:cNvSpPr/>
          <p:nvPr/>
        </p:nvSpPr>
        <p:spPr>
          <a:xfrm>
            <a:off x="1722250" y="1679470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26" name="Rectangle 325"/>
          <p:cNvSpPr/>
          <p:nvPr/>
        </p:nvSpPr>
        <p:spPr>
          <a:xfrm>
            <a:off x="1722250" y="1948594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27" name="Rectangle 326"/>
          <p:cNvSpPr/>
          <p:nvPr/>
        </p:nvSpPr>
        <p:spPr>
          <a:xfrm>
            <a:off x="1722250" y="221777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28" name="Rectangle 327"/>
          <p:cNvSpPr/>
          <p:nvPr/>
        </p:nvSpPr>
        <p:spPr>
          <a:xfrm>
            <a:off x="1722250" y="248693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29" name="Rectangle 328"/>
          <p:cNvSpPr/>
          <p:nvPr/>
        </p:nvSpPr>
        <p:spPr>
          <a:xfrm>
            <a:off x="1722250" y="275608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30" name="Rectangle 329"/>
          <p:cNvSpPr/>
          <p:nvPr/>
        </p:nvSpPr>
        <p:spPr>
          <a:xfrm>
            <a:off x="1722250" y="302526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31" name="Rectangle 330"/>
          <p:cNvSpPr/>
          <p:nvPr/>
        </p:nvSpPr>
        <p:spPr>
          <a:xfrm>
            <a:off x="2529711" y="60285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32" name="Rectangle 331"/>
          <p:cNvSpPr/>
          <p:nvPr/>
        </p:nvSpPr>
        <p:spPr>
          <a:xfrm>
            <a:off x="2529711" y="87203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33" name="Rectangle 332"/>
          <p:cNvSpPr/>
          <p:nvPr/>
        </p:nvSpPr>
        <p:spPr>
          <a:xfrm>
            <a:off x="2529711" y="114119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34" name="Rectangle 333"/>
          <p:cNvSpPr/>
          <p:nvPr/>
        </p:nvSpPr>
        <p:spPr>
          <a:xfrm>
            <a:off x="2529711" y="141034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35" name="Rectangle 334"/>
          <p:cNvSpPr/>
          <p:nvPr/>
        </p:nvSpPr>
        <p:spPr>
          <a:xfrm>
            <a:off x="2529711" y="1679500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36" name="Rectangle 335"/>
          <p:cNvSpPr/>
          <p:nvPr/>
        </p:nvSpPr>
        <p:spPr>
          <a:xfrm>
            <a:off x="2529711" y="1948624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37" name="Rectangle 336"/>
          <p:cNvSpPr/>
          <p:nvPr/>
        </p:nvSpPr>
        <p:spPr>
          <a:xfrm>
            <a:off x="2529711" y="221780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38" name="Rectangle 337"/>
          <p:cNvSpPr/>
          <p:nvPr/>
        </p:nvSpPr>
        <p:spPr>
          <a:xfrm>
            <a:off x="2529711" y="248696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39" name="Rectangle 338"/>
          <p:cNvSpPr/>
          <p:nvPr/>
        </p:nvSpPr>
        <p:spPr>
          <a:xfrm>
            <a:off x="2529711" y="275611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40" name="Rectangle 339"/>
          <p:cNvSpPr/>
          <p:nvPr/>
        </p:nvSpPr>
        <p:spPr>
          <a:xfrm>
            <a:off x="2529711" y="302529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41" name="Rectangle 340"/>
          <p:cNvSpPr/>
          <p:nvPr/>
        </p:nvSpPr>
        <p:spPr>
          <a:xfrm>
            <a:off x="3337263" y="60285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42" name="Rectangle 341"/>
          <p:cNvSpPr/>
          <p:nvPr/>
        </p:nvSpPr>
        <p:spPr>
          <a:xfrm>
            <a:off x="3337263" y="87203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43" name="Rectangle 342"/>
          <p:cNvSpPr/>
          <p:nvPr/>
        </p:nvSpPr>
        <p:spPr>
          <a:xfrm>
            <a:off x="3337263" y="114119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44" name="Rectangle 343"/>
          <p:cNvSpPr/>
          <p:nvPr/>
        </p:nvSpPr>
        <p:spPr>
          <a:xfrm>
            <a:off x="3337263" y="141034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45" name="Rectangle 344"/>
          <p:cNvSpPr/>
          <p:nvPr/>
        </p:nvSpPr>
        <p:spPr>
          <a:xfrm>
            <a:off x="3337263" y="1679500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46" name="Rectangle 345"/>
          <p:cNvSpPr/>
          <p:nvPr/>
        </p:nvSpPr>
        <p:spPr>
          <a:xfrm>
            <a:off x="3337263" y="1948624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47" name="Rectangle 346"/>
          <p:cNvSpPr/>
          <p:nvPr/>
        </p:nvSpPr>
        <p:spPr>
          <a:xfrm>
            <a:off x="3337263" y="221780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48" name="Rectangle 347"/>
          <p:cNvSpPr/>
          <p:nvPr/>
        </p:nvSpPr>
        <p:spPr>
          <a:xfrm>
            <a:off x="3337263" y="248696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49" name="Rectangle 348"/>
          <p:cNvSpPr/>
          <p:nvPr/>
        </p:nvSpPr>
        <p:spPr>
          <a:xfrm>
            <a:off x="3337263" y="275611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50" name="Rectangle 349"/>
          <p:cNvSpPr/>
          <p:nvPr/>
        </p:nvSpPr>
        <p:spPr>
          <a:xfrm>
            <a:off x="3337263" y="302529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51" name="Rectangle 350"/>
          <p:cNvSpPr/>
          <p:nvPr/>
        </p:nvSpPr>
        <p:spPr>
          <a:xfrm>
            <a:off x="4144635" y="60285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52" name="Rectangle 351"/>
          <p:cNvSpPr/>
          <p:nvPr/>
        </p:nvSpPr>
        <p:spPr>
          <a:xfrm>
            <a:off x="4144635" y="87203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53" name="Rectangle 352"/>
          <p:cNvSpPr/>
          <p:nvPr/>
        </p:nvSpPr>
        <p:spPr>
          <a:xfrm>
            <a:off x="4144635" y="114119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54" name="Rectangle 353"/>
          <p:cNvSpPr/>
          <p:nvPr/>
        </p:nvSpPr>
        <p:spPr>
          <a:xfrm>
            <a:off x="4144635" y="141034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55" name="Rectangle 354"/>
          <p:cNvSpPr/>
          <p:nvPr/>
        </p:nvSpPr>
        <p:spPr>
          <a:xfrm>
            <a:off x="4144635" y="1679500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56" name="Rectangle 355"/>
          <p:cNvSpPr/>
          <p:nvPr/>
        </p:nvSpPr>
        <p:spPr>
          <a:xfrm>
            <a:off x="4144635" y="1948624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57" name="Rectangle 356"/>
          <p:cNvSpPr/>
          <p:nvPr/>
        </p:nvSpPr>
        <p:spPr>
          <a:xfrm>
            <a:off x="4144635" y="221780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58" name="Rectangle 357"/>
          <p:cNvSpPr/>
          <p:nvPr/>
        </p:nvSpPr>
        <p:spPr>
          <a:xfrm>
            <a:off x="4144635" y="248696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59" name="Rectangle 358"/>
          <p:cNvSpPr/>
          <p:nvPr/>
        </p:nvSpPr>
        <p:spPr>
          <a:xfrm>
            <a:off x="4144635" y="275611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60" name="Rectangle 359"/>
          <p:cNvSpPr/>
          <p:nvPr/>
        </p:nvSpPr>
        <p:spPr>
          <a:xfrm>
            <a:off x="4144635" y="302529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61" name="Rectangle 360"/>
          <p:cNvSpPr/>
          <p:nvPr/>
        </p:nvSpPr>
        <p:spPr>
          <a:xfrm>
            <a:off x="4952186" y="60285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62" name="Rectangle 361"/>
          <p:cNvSpPr/>
          <p:nvPr/>
        </p:nvSpPr>
        <p:spPr>
          <a:xfrm>
            <a:off x="4952186" y="87203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63" name="Rectangle 362"/>
          <p:cNvSpPr/>
          <p:nvPr/>
        </p:nvSpPr>
        <p:spPr>
          <a:xfrm>
            <a:off x="4952186" y="114119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64" name="Rectangle 363"/>
          <p:cNvSpPr/>
          <p:nvPr/>
        </p:nvSpPr>
        <p:spPr>
          <a:xfrm>
            <a:off x="4952186" y="141034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65" name="Rectangle 364"/>
          <p:cNvSpPr/>
          <p:nvPr/>
        </p:nvSpPr>
        <p:spPr>
          <a:xfrm>
            <a:off x="4952186" y="1679500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66" name="Rectangle 365"/>
          <p:cNvSpPr/>
          <p:nvPr/>
        </p:nvSpPr>
        <p:spPr>
          <a:xfrm>
            <a:off x="4952186" y="1948624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67" name="Rectangle 366"/>
          <p:cNvSpPr/>
          <p:nvPr/>
        </p:nvSpPr>
        <p:spPr>
          <a:xfrm>
            <a:off x="4952186" y="221780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68" name="Rectangle 367"/>
          <p:cNvSpPr/>
          <p:nvPr/>
        </p:nvSpPr>
        <p:spPr>
          <a:xfrm>
            <a:off x="4952186" y="248696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69" name="Rectangle 368"/>
          <p:cNvSpPr/>
          <p:nvPr/>
        </p:nvSpPr>
        <p:spPr>
          <a:xfrm>
            <a:off x="4952186" y="275611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70" name="Rectangle 369"/>
          <p:cNvSpPr/>
          <p:nvPr/>
        </p:nvSpPr>
        <p:spPr>
          <a:xfrm>
            <a:off x="4952186" y="302529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71" name="Rectangle 370"/>
          <p:cNvSpPr/>
          <p:nvPr/>
        </p:nvSpPr>
        <p:spPr>
          <a:xfrm>
            <a:off x="5759558" y="60285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72" name="Rectangle 371"/>
          <p:cNvSpPr/>
          <p:nvPr/>
        </p:nvSpPr>
        <p:spPr>
          <a:xfrm>
            <a:off x="5759558" y="87203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73" name="Rectangle 372"/>
          <p:cNvSpPr/>
          <p:nvPr/>
        </p:nvSpPr>
        <p:spPr>
          <a:xfrm>
            <a:off x="5759558" y="114119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74" name="Rectangle 373"/>
          <p:cNvSpPr/>
          <p:nvPr/>
        </p:nvSpPr>
        <p:spPr>
          <a:xfrm>
            <a:off x="5759558" y="141034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75" name="Rectangle 374"/>
          <p:cNvSpPr/>
          <p:nvPr/>
        </p:nvSpPr>
        <p:spPr>
          <a:xfrm>
            <a:off x="5759558" y="1679500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76" name="Rectangle 375"/>
          <p:cNvSpPr/>
          <p:nvPr/>
        </p:nvSpPr>
        <p:spPr>
          <a:xfrm>
            <a:off x="5759558" y="1948624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77" name="Rectangle 376"/>
          <p:cNvSpPr/>
          <p:nvPr/>
        </p:nvSpPr>
        <p:spPr>
          <a:xfrm>
            <a:off x="5759558" y="221780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78" name="Rectangle 377"/>
          <p:cNvSpPr/>
          <p:nvPr/>
        </p:nvSpPr>
        <p:spPr>
          <a:xfrm>
            <a:off x="5759558" y="248696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79" name="Rectangle 378"/>
          <p:cNvSpPr/>
          <p:nvPr/>
        </p:nvSpPr>
        <p:spPr>
          <a:xfrm>
            <a:off x="5759558" y="275611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80" name="Rectangle 379"/>
          <p:cNvSpPr/>
          <p:nvPr/>
        </p:nvSpPr>
        <p:spPr>
          <a:xfrm>
            <a:off x="5759558" y="302529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81" name="Rectangle 380"/>
          <p:cNvSpPr/>
          <p:nvPr/>
        </p:nvSpPr>
        <p:spPr>
          <a:xfrm>
            <a:off x="1722250" y="602885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82" name="Rectangle 381"/>
          <p:cNvSpPr/>
          <p:nvPr/>
        </p:nvSpPr>
        <p:spPr>
          <a:xfrm>
            <a:off x="2529801" y="602885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83" name="Rectangle 382"/>
          <p:cNvSpPr/>
          <p:nvPr/>
        </p:nvSpPr>
        <p:spPr>
          <a:xfrm>
            <a:off x="3337263" y="602885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84" name="Rectangle 383"/>
          <p:cNvSpPr/>
          <p:nvPr/>
        </p:nvSpPr>
        <p:spPr>
          <a:xfrm>
            <a:off x="4144724" y="602885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85" name="Rectangle 384"/>
          <p:cNvSpPr/>
          <p:nvPr/>
        </p:nvSpPr>
        <p:spPr>
          <a:xfrm>
            <a:off x="4952186" y="602885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86" name="Rectangle 385"/>
          <p:cNvSpPr/>
          <p:nvPr/>
        </p:nvSpPr>
        <p:spPr>
          <a:xfrm>
            <a:off x="5759468" y="602885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cxnSp>
        <p:nvCxnSpPr>
          <p:cNvPr id="387" name="Straight Connector 386"/>
          <p:cNvCxnSpPr/>
          <p:nvPr/>
        </p:nvCxnSpPr>
        <p:spPr>
          <a:xfrm>
            <a:off x="1852178" y="4655383"/>
            <a:ext cx="134562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8" name="Rectangle 387"/>
          <p:cNvSpPr/>
          <p:nvPr/>
        </p:nvSpPr>
        <p:spPr>
          <a:xfrm>
            <a:off x="1919467" y="3672105"/>
            <a:ext cx="1149674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69</a:t>
            </a:r>
          </a:p>
        </p:txBody>
      </p:sp>
      <p:sp>
        <p:nvSpPr>
          <p:cNvPr id="389" name="Rectangle 388"/>
          <p:cNvSpPr/>
          <p:nvPr/>
        </p:nvSpPr>
        <p:spPr>
          <a:xfrm>
            <a:off x="1650313" y="4681432"/>
            <a:ext cx="1632178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100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0036E8-BE07-41AA-8108-FB235E7063D8}"/>
              </a:ext>
            </a:extLst>
          </p:cNvPr>
          <p:cNvSpPr txBox="1"/>
          <p:nvPr/>
        </p:nvSpPr>
        <p:spPr>
          <a:xfrm>
            <a:off x="3740949" y="4008191"/>
            <a:ext cx="22550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>
                <a:solidFill>
                  <a:srgbClr val="FF0000"/>
                </a:solidFill>
              </a:rPr>
              <a:t>=0.69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" grpId="0" animBg="1"/>
      <p:bldP spid="322" grpId="0" animBg="1"/>
      <p:bldP spid="323" grpId="0" animBg="1"/>
      <p:bldP spid="324" grpId="0" animBg="1"/>
      <p:bldP spid="325" grpId="0" animBg="1"/>
      <p:bldP spid="326" grpId="0" animBg="1"/>
      <p:bldP spid="327" grpId="0" animBg="1"/>
      <p:bldP spid="328" grpId="0" animBg="1"/>
      <p:bldP spid="329" grpId="0" animBg="1"/>
      <p:bldP spid="330" grpId="0" animBg="1"/>
      <p:bldP spid="331" grpId="0" animBg="1"/>
      <p:bldP spid="332" grpId="0" animBg="1"/>
      <p:bldP spid="333" grpId="0" animBg="1"/>
      <p:bldP spid="334" grpId="0" animBg="1"/>
      <p:bldP spid="335" grpId="0" animBg="1"/>
      <p:bldP spid="336" grpId="0" animBg="1"/>
      <p:bldP spid="337" grpId="0" animBg="1"/>
      <p:bldP spid="338" grpId="0" animBg="1"/>
      <p:bldP spid="339" grpId="0" animBg="1"/>
      <p:bldP spid="340" grpId="0" animBg="1"/>
      <p:bldP spid="341" grpId="0" animBg="1"/>
      <p:bldP spid="342" grpId="0" animBg="1"/>
      <p:bldP spid="343" grpId="0" animBg="1"/>
      <p:bldP spid="344" grpId="0" animBg="1"/>
      <p:bldP spid="345" grpId="0" animBg="1"/>
      <p:bldP spid="346" grpId="0" animBg="1"/>
      <p:bldP spid="347" grpId="0" animBg="1"/>
      <p:bldP spid="348" grpId="0" animBg="1"/>
      <p:bldP spid="349" grpId="0" animBg="1"/>
      <p:bldP spid="350" grpId="0" animBg="1"/>
      <p:bldP spid="351" grpId="0" animBg="1"/>
      <p:bldP spid="352" grpId="0" animBg="1"/>
      <p:bldP spid="353" grpId="0" animBg="1"/>
      <p:bldP spid="354" grpId="0" animBg="1"/>
      <p:bldP spid="355" grpId="0" animBg="1"/>
      <p:bldP spid="356" grpId="0" animBg="1"/>
      <p:bldP spid="357" grpId="0" animBg="1"/>
      <p:bldP spid="358" grpId="0" animBg="1"/>
      <p:bldP spid="359" grpId="0" animBg="1"/>
      <p:bldP spid="360" grpId="0" animBg="1"/>
      <p:bldP spid="361" grpId="0" animBg="1"/>
      <p:bldP spid="362" grpId="0" animBg="1"/>
      <p:bldP spid="363" grpId="0" animBg="1"/>
      <p:bldP spid="364" grpId="0" animBg="1"/>
      <p:bldP spid="365" grpId="0" animBg="1"/>
      <p:bldP spid="366" grpId="0" animBg="1"/>
      <p:bldP spid="367" grpId="0" animBg="1"/>
      <p:bldP spid="368" grpId="0" animBg="1"/>
      <p:bldP spid="369" grpId="0" animBg="1"/>
      <p:bldP spid="370" grpId="0" animBg="1"/>
      <p:bldP spid="371" grpId="0" animBg="1"/>
      <p:bldP spid="372" grpId="0" animBg="1"/>
      <p:bldP spid="373" grpId="0" animBg="1"/>
      <p:bldP spid="374" grpId="0" animBg="1"/>
      <p:bldP spid="375" grpId="0" animBg="1"/>
      <p:bldP spid="376" grpId="0" animBg="1"/>
      <p:bldP spid="377" grpId="0" animBg="1"/>
      <p:bldP spid="378" grpId="0" animBg="1"/>
      <p:bldP spid="379" grpId="0" animBg="1"/>
      <p:bldP spid="380" grpId="0" animBg="1"/>
      <p:bldP spid="381" grpId="0" animBg="1"/>
      <p:bldP spid="382" grpId="0" animBg="1"/>
      <p:bldP spid="383" grpId="0" animBg="1"/>
      <p:bldP spid="384" grpId="0" animBg="1"/>
      <p:bldP spid="385" grpId="0" animBg="1"/>
      <p:bldP spid="38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Rectangle 204"/>
          <p:cNvSpPr/>
          <p:nvPr/>
        </p:nvSpPr>
        <p:spPr>
          <a:xfrm>
            <a:off x="1722250" y="602885"/>
            <a:ext cx="3229846" cy="2691538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4" name="Rectangle 93"/>
          <p:cNvSpPr/>
          <p:nvPr/>
        </p:nvSpPr>
        <p:spPr>
          <a:xfrm>
            <a:off x="4952186" y="602885"/>
            <a:ext cx="807372" cy="269124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5" name="Rectangle 94"/>
          <p:cNvSpPr/>
          <p:nvPr/>
        </p:nvSpPr>
        <p:spPr>
          <a:xfrm>
            <a:off x="4952096" y="872068"/>
            <a:ext cx="807372" cy="269124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6" name="Rectangle 95"/>
          <p:cNvSpPr/>
          <p:nvPr/>
        </p:nvSpPr>
        <p:spPr>
          <a:xfrm>
            <a:off x="4952096" y="1141222"/>
            <a:ext cx="807372" cy="269124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7" name="Rectangle 96"/>
          <p:cNvSpPr/>
          <p:nvPr/>
        </p:nvSpPr>
        <p:spPr>
          <a:xfrm>
            <a:off x="4952096" y="1410376"/>
            <a:ext cx="807372" cy="269124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4" name="Rectangle 103"/>
          <p:cNvSpPr/>
          <p:nvPr/>
        </p:nvSpPr>
        <p:spPr>
          <a:xfrm>
            <a:off x="1722250" y="602885"/>
            <a:ext cx="8073718" cy="2691239"/>
          </a:xfrm>
          <a:prstGeom prst="rect">
            <a:avLst/>
          </a:prstGeom>
          <a:noFill/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9" name="Rectangle 108"/>
          <p:cNvSpPr/>
          <p:nvPr/>
        </p:nvSpPr>
        <p:spPr>
          <a:xfrm>
            <a:off x="4952186" y="602885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0" name="Rectangle 109"/>
          <p:cNvSpPr/>
          <p:nvPr/>
        </p:nvSpPr>
        <p:spPr>
          <a:xfrm>
            <a:off x="5759647" y="602885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1" name="Rectangle 110"/>
          <p:cNvSpPr/>
          <p:nvPr/>
        </p:nvSpPr>
        <p:spPr>
          <a:xfrm>
            <a:off x="6567109" y="602885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2" name="Rectangle 111"/>
          <p:cNvSpPr/>
          <p:nvPr/>
        </p:nvSpPr>
        <p:spPr>
          <a:xfrm>
            <a:off x="7374570" y="602885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3" name="Rectangle 112"/>
          <p:cNvSpPr/>
          <p:nvPr/>
        </p:nvSpPr>
        <p:spPr>
          <a:xfrm>
            <a:off x="8182032" y="602885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4" name="Rectangle 113"/>
          <p:cNvSpPr/>
          <p:nvPr/>
        </p:nvSpPr>
        <p:spPr>
          <a:xfrm>
            <a:off x="8989493" y="602885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1" name="Rectangle 150"/>
          <p:cNvSpPr/>
          <p:nvPr/>
        </p:nvSpPr>
        <p:spPr>
          <a:xfrm>
            <a:off x="4952096" y="87203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2" name="Rectangle 151"/>
          <p:cNvSpPr/>
          <p:nvPr/>
        </p:nvSpPr>
        <p:spPr>
          <a:xfrm>
            <a:off x="4952096" y="114122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3" name="Rectangle 152"/>
          <p:cNvSpPr/>
          <p:nvPr/>
        </p:nvSpPr>
        <p:spPr>
          <a:xfrm>
            <a:off x="4952096" y="141037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4" name="Rectangle 153"/>
          <p:cNvSpPr/>
          <p:nvPr/>
        </p:nvSpPr>
        <p:spPr>
          <a:xfrm>
            <a:off x="4952096" y="1679530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5" name="Rectangle 154"/>
          <p:cNvSpPr/>
          <p:nvPr/>
        </p:nvSpPr>
        <p:spPr>
          <a:xfrm>
            <a:off x="4952096" y="1948684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6" name="Rectangle 155"/>
          <p:cNvSpPr/>
          <p:nvPr/>
        </p:nvSpPr>
        <p:spPr>
          <a:xfrm>
            <a:off x="4952096" y="221780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7" name="Rectangle 156"/>
          <p:cNvSpPr/>
          <p:nvPr/>
        </p:nvSpPr>
        <p:spPr>
          <a:xfrm>
            <a:off x="4952096" y="248699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9" name="Rectangle 158"/>
          <p:cNvSpPr/>
          <p:nvPr/>
        </p:nvSpPr>
        <p:spPr>
          <a:xfrm>
            <a:off x="4952096" y="302529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0" name="Rectangle 159"/>
          <p:cNvSpPr/>
          <p:nvPr/>
        </p:nvSpPr>
        <p:spPr>
          <a:xfrm>
            <a:off x="5759647" y="87203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1" name="Rectangle 160"/>
          <p:cNvSpPr/>
          <p:nvPr/>
        </p:nvSpPr>
        <p:spPr>
          <a:xfrm>
            <a:off x="5759647" y="114122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2" name="Rectangle 161"/>
          <p:cNvSpPr/>
          <p:nvPr/>
        </p:nvSpPr>
        <p:spPr>
          <a:xfrm>
            <a:off x="5759647" y="141037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3" name="Rectangle 162"/>
          <p:cNvSpPr/>
          <p:nvPr/>
        </p:nvSpPr>
        <p:spPr>
          <a:xfrm>
            <a:off x="5759647" y="1679530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4" name="Rectangle 163"/>
          <p:cNvSpPr/>
          <p:nvPr/>
        </p:nvSpPr>
        <p:spPr>
          <a:xfrm>
            <a:off x="5759647" y="1948684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5" name="Rectangle 164"/>
          <p:cNvSpPr/>
          <p:nvPr/>
        </p:nvSpPr>
        <p:spPr>
          <a:xfrm>
            <a:off x="5759647" y="221780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6" name="Rectangle 165"/>
          <p:cNvSpPr/>
          <p:nvPr/>
        </p:nvSpPr>
        <p:spPr>
          <a:xfrm>
            <a:off x="5759647" y="248699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7" name="Rectangle 166"/>
          <p:cNvSpPr/>
          <p:nvPr/>
        </p:nvSpPr>
        <p:spPr>
          <a:xfrm>
            <a:off x="5759647" y="275614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8" name="Rectangle 167"/>
          <p:cNvSpPr/>
          <p:nvPr/>
        </p:nvSpPr>
        <p:spPr>
          <a:xfrm>
            <a:off x="5759647" y="302529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9" name="Rectangle 168"/>
          <p:cNvSpPr/>
          <p:nvPr/>
        </p:nvSpPr>
        <p:spPr>
          <a:xfrm>
            <a:off x="6567109" y="87203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70" name="Rectangle 169"/>
          <p:cNvSpPr/>
          <p:nvPr/>
        </p:nvSpPr>
        <p:spPr>
          <a:xfrm>
            <a:off x="6567109" y="114122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71" name="Rectangle 170"/>
          <p:cNvSpPr/>
          <p:nvPr/>
        </p:nvSpPr>
        <p:spPr>
          <a:xfrm>
            <a:off x="6567109" y="141037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72" name="Rectangle 171"/>
          <p:cNvSpPr/>
          <p:nvPr/>
        </p:nvSpPr>
        <p:spPr>
          <a:xfrm>
            <a:off x="6567109" y="1679530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73" name="Rectangle 172"/>
          <p:cNvSpPr/>
          <p:nvPr/>
        </p:nvSpPr>
        <p:spPr>
          <a:xfrm>
            <a:off x="6567109" y="1948684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74" name="Rectangle 173"/>
          <p:cNvSpPr/>
          <p:nvPr/>
        </p:nvSpPr>
        <p:spPr>
          <a:xfrm>
            <a:off x="6567109" y="221780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75" name="Rectangle 174"/>
          <p:cNvSpPr/>
          <p:nvPr/>
        </p:nvSpPr>
        <p:spPr>
          <a:xfrm>
            <a:off x="6567109" y="248699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76" name="Rectangle 175"/>
          <p:cNvSpPr/>
          <p:nvPr/>
        </p:nvSpPr>
        <p:spPr>
          <a:xfrm>
            <a:off x="6567109" y="275614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77" name="Rectangle 176"/>
          <p:cNvSpPr/>
          <p:nvPr/>
        </p:nvSpPr>
        <p:spPr>
          <a:xfrm>
            <a:off x="6567109" y="302529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78" name="Rectangle 177"/>
          <p:cNvSpPr/>
          <p:nvPr/>
        </p:nvSpPr>
        <p:spPr>
          <a:xfrm>
            <a:off x="7374481" y="87203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79" name="Rectangle 178"/>
          <p:cNvSpPr/>
          <p:nvPr/>
        </p:nvSpPr>
        <p:spPr>
          <a:xfrm>
            <a:off x="7374481" y="114122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80" name="Rectangle 179"/>
          <p:cNvSpPr/>
          <p:nvPr/>
        </p:nvSpPr>
        <p:spPr>
          <a:xfrm>
            <a:off x="7374481" y="141037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81" name="Rectangle 180"/>
          <p:cNvSpPr/>
          <p:nvPr/>
        </p:nvSpPr>
        <p:spPr>
          <a:xfrm>
            <a:off x="7374481" y="1679530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82" name="Rectangle 181"/>
          <p:cNvSpPr/>
          <p:nvPr/>
        </p:nvSpPr>
        <p:spPr>
          <a:xfrm>
            <a:off x="7374481" y="1948684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83" name="Rectangle 182"/>
          <p:cNvSpPr/>
          <p:nvPr/>
        </p:nvSpPr>
        <p:spPr>
          <a:xfrm>
            <a:off x="7374481" y="221780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84" name="Rectangle 183"/>
          <p:cNvSpPr/>
          <p:nvPr/>
        </p:nvSpPr>
        <p:spPr>
          <a:xfrm>
            <a:off x="7374481" y="248699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85" name="Rectangle 184"/>
          <p:cNvSpPr/>
          <p:nvPr/>
        </p:nvSpPr>
        <p:spPr>
          <a:xfrm>
            <a:off x="7374481" y="275614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86" name="Rectangle 185"/>
          <p:cNvSpPr/>
          <p:nvPr/>
        </p:nvSpPr>
        <p:spPr>
          <a:xfrm>
            <a:off x="7374481" y="302529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87" name="Rectangle 186"/>
          <p:cNvSpPr/>
          <p:nvPr/>
        </p:nvSpPr>
        <p:spPr>
          <a:xfrm>
            <a:off x="8182032" y="87203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88" name="Rectangle 187"/>
          <p:cNvSpPr/>
          <p:nvPr/>
        </p:nvSpPr>
        <p:spPr>
          <a:xfrm>
            <a:off x="8182032" y="114122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89" name="Rectangle 188"/>
          <p:cNvSpPr/>
          <p:nvPr/>
        </p:nvSpPr>
        <p:spPr>
          <a:xfrm>
            <a:off x="8182032" y="141037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90" name="Rectangle 189"/>
          <p:cNvSpPr/>
          <p:nvPr/>
        </p:nvSpPr>
        <p:spPr>
          <a:xfrm>
            <a:off x="8182032" y="1679530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91" name="Rectangle 190"/>
          <p:cNvSpPr/>
          <p:nvPr/>
        </p:nvSpPr>
        <p:spPr>
          <a:xfrm>
            <a:off x="8182032" y="1948684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92" name="Rectangle 191"/>
          <p:cNvSpPr/>
          <p:nvPr/>
        </p:nvSpPr>
        <p:spPr>
          <a:xfrm>
            <a:off x="8182032" y="221780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93" name="Rectangle 192"/>
          <p:cNvSpPr/>
          <p:nvPr/>
        </p:nvSpPr>
        <p:spPr>
          <a:xfrm>
            <a:off x="8182032" y="248699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94" name="Rectangle 193"/>
          <p:cNvSpPr/>
          <p:nvPr/>
        </p:nvSpPr>
        <p:spPr>
          <a:xfrm>
            <a:off x="8182032" y="275614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95" name="Rectangle 194"/>
          <p:cNvSpPr/>
          <p:nvPr/>
        </p:nvSpPr>
        <p:spPr>
          <a:xfrm>
            <a:off x="8182032" y="302529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96" name="Rectangle 195"/>
          <p:cNvSpPr/>
          <p:nvPr/>
        </p:nvSpPr>
        <p:spPr>
          <a:xfrm>
            <a:off x="8989493" y="87203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97" name="Rectangle 196"/>
          <p:cNvSpPr/>
          <p:nvPr/>
        </p:nvSpPr>
        <p:spPr>
          <a:xfrm>
            <a:off x="8989493" y="114122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98" name="Rectangle 197"/>
          <p:cNvSpPr/>
          <p:nvPr/>
        </p:nvSpPr>
        <p:spPr>
          <a:xfrm>
            <a:off x="8989493" y="141037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99" name="Rectangle 198"/>
          <p:cNvSpPr/>
          <p:nvPr/>
        </p:nvSpPr>
        <p:spPr>
          <a:xfrm>
            <a:off x="8989493" y="1679530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00" name="Rectangle 199"/>
          <p:cNvSpPr/>
          <p:nvPr/>
        </p:nvSpPr>
        <p:spPr>
          <a:xfrm>
            <a:off x="8989493" y="1948684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01" name="Rectangle 200"/>
          <p:cNvSpPr/>
          <p:nvPr/>
        </p:nvSpPr>
        <p:spPr>
          <a:xfrm>
            <a:off x="8989493" y="221780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02" name="Rectangle 201"/>
          <p:cNvSpPr/>
          <p:nvPr/>
        </p:nvSpPr>
        <p:spPr>
          <a:xfrm>
            <a:off x="8989493" y="248699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03" name="Rectangle 202"/>
          <p:cNvSpPr/>
          <p:nvPr/>
        </p:nvSpPr>
        <p:spPr>
          <a:xfrm>
            <a:off x="8989493" y="275614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04" name="Rectangle 203"/>
          <p:cNvSpPr/>
          <p:nvPr/>
        </p:nvSpPr>
        <p:spPr>
          <a:xfrm>
            <a:off x="8989493" y="302529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06" name="Rectangle 205"/>
          <p:cNvSpPr/>
          <p:nvPr/>
        </p:nvSpPr>
        <p:spPr>
          <a:xfrm>
            <a:off x="1722250" y="60288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07" name="Rectangle 206"/>
          <p:cNvSpPr/>
          <p:nvPr/>
        </p:nvSpPr>
        <p:spPr>
          <a:xfrm>
            <a:off x="1722250" y="87206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08" name="Rectangle 207"/>
          <p:cNvSpPr/>
          <p:nvPr/>
        </p:nvSpPr>
        <p:spPr>
          <a:xfrm>
            <a:off x="1722250" y="114122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09" name="Rectangle 208"/>
          <p:cNvSpPr/>
          <p:nvPr/>
        </p:nvSpPr>
        <p:spPr>
          <a:xfrm>
            <a:off x="1722250" y="141037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10" name="Rectangle 209"/>
          <p:cNvSpPr/>
          <p:nvPr/>
        </p:nvSpPr>
        <p:spPr>
          <a:xfrm>
            <a:off x="1722250" y="1679530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11" name="Rectangle 210"/>
          <p:cNvSpPr/>
          <p:nvPr/>
        </p:nvSpPr>
        <p:spPr>
          <a:xfrm>
            <a:off x="1722250" y="1948654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12" name="Rectangle 211"/>
          <p:cNvSpPr/>
          <p:nvPr/>
        </p:nvSpPr>
        <p:spPr>
          <a:xfrm>
            <a:off x="1722250" y="221783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13" name="Rectangle 212"/>
          <p:cNvSpPr/>
          <p:nvPr/>
        </p:nvSpPr>
        <p:spPr>
          <a:xfrm>
            <a:off x="1722250" y="248699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14" name="Rectangle 213"/>
          <p:cNvSpPr/>
          <p:nvPr/>
        </p:nvSpPr>
        <p:spPr>
          <a:xfrm>
            <a:off x="1722250" y="275614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15" name="Rectangle 214"/>
          <p:cNvSpPr/>
          <p:nvPr/>
        </p:nvSpPr>
        <p:spPr>
          <a:xfrm>
            <a:off x="1722250" y="302532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16" name="Rectangle 215"/>
          <p:cNvSpPr/>
          <p:nvPr/>
        </p:nvSpPr>
        <p:spPr>
          <a:xfrm>
            <a:off x="2529711" y="602914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17" name="Rectangle 216"/>
          <p:cNvSpPr/>
          <p:nvPr/>
        </p:nvSpPr>
        <p:spPr>
          <a:xfrm>
            <a:off x="2529711" y="87209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18" name="Rectangle 217"/>
          <p:cNvSpPr/>
          <p:nvPr/>
        </p:nvSpPr>
        <p:spPr>
          <a:xfrm>
            <a:off x="2529711" y="114125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19" name="Rectangle 218"/>
          <p:cNvSpPr/>
          <p:nvPr/>
        </p:nvSpPr>
        <p:spPr>
          <a:xfrm>
            <a:off x="2529711" y="141040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20" name="Rectangle 219"/>
          <p:cNvSpPr/>
          <p:nvPr/>
        </p:nvSpPr>
        <p:spPr>
          <a:xfrm>
            <a:off x="2529711" y="1679560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21" name="Rectangle 220"/>
          <p:cNvSpPr/>
          <p:nvPr/>
        </p:nvSpPr>
        <p:spPr>
          <a:xfrm>
            <a:off x="2529711" y="1948684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22" name="Rectangle 221"/>
          <p:cNvSpPr/>
          <p:nvPr/>
        </p:nvSpPr>
        <p:spPr>
          <a:xfrm>
            <a:off x="2529711" y="2217867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23" name="Rectangle 222"/>
          <p:cNvSpPr/>
          <p:nvPr/>
        </p:nvSpPr>
        <p:spPr>
          <a:xfrm>
            <a:off x="2529711" y="248702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24" name="Rectangle 223"/>
          <p:cNvSpPr/>
          <p:nvPr/>
        </p:nvSpPr>
        <p:spPr>
          <a:xfrm>
            <a:off x="2529711" y="275617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25" name="Rectangle 224"/>
          <p:cNvSpPr/>
          <p:nvPr/>
        </p:nvSpPr>
        <p:spPr>
          <a:xfrm>
            <a:off x="2529711" y="302535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26" name="Rectangle 225"/>
          <p:cNvSpPr/>
          <p:nvPr/>
        </p:nvSpPr>
        <p:spPr>
          <a:xfrm>
            <a:off x="3337263" y="602914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27" name="Rectangle 226"/>
          <p:cNvSpPr/>
          <p:nvPr/>
        </p:nvSpPr>
        <p:spPr>
          <a:xfrm>
            <a:off x="3337263" y="87209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28" name="Rectangle 227"/>
          <p:cNvSpPr/>
          <p:nvPr/>
        </p:nvSpPr>
        <p:spPr>
          <a:xfrm>
            <a:off x="3337263" y="114125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29" name="Rectangle 228"/>
          <p:cNvSpPr/>
          <p:nvPr/>
        </p:nvSpPr>
        <p:spPr>
          <a:xfrm>
            <a:off x="3337263" y="141040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30" name="Rectangle 229"/>
          <p:cNvSpPr/>
          <p:nvPr/>
        </p:nvSpPr>
        <p:spPr>
          <a:xfrm>
            <a:off x="3337263" y="1679560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31" name="Rectangle 230"/>
          <p:cNvSpPr/>
          <p:nvPr/>
        </p:nvSpPr>
        <p:spPr>
          <a:xfrm>
            <a:off x="3337263" y="1948684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32" name="Rectangle 231"/>
          <p:cNvSpPr/>
          <p:nvPr/>
        </p:nvSpPr>
        <p:spPr>
          <a:xfrm>
            <a:off x="3337263" y="2217867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33" name="Rectangle 232"/>
          <p:cNvSpPr/>
          <p:nvPr/>
        </p:nvSpPr>
        <p:spPr>
          <a:xfrm>
            <a:off x="3337263" y="248702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34" name="Rectangle 233"/>
          <p:cNvSpPr/>
          <p:nvPr/>
        </p:nvSpPr>
        <p:spPr>
          <a:xfrm>
            <a:off x="3337263" y="275617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35" name="Rectangle 234"/>
          <p:cNvSpPr/>
          <p:nvPr/>
        </p:nvSpPr>
        <p:spPr>
          <a:xfrm>
            <a:off x="3337263" y="302535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36" name="Rectangle 235"/>
          <p:cNvSpPr/>
          <p:nvPr/>
        </p:nvSpPr>
        <p:spPr>
          <a:xfrm>
            <a:off x="4144635" y="602914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37" name="Rectangle 236"/>
          <p:cNvSpPr/>
          <p:nvPr/>
        </p:nvSpPr>
        <p:spPr>
          <a:xfrm>
            <a:off x="4144635" y="87209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38" name="Rectangle 237"/>
          <p:cNvSpPr/>
          <p:nvPr/>
        </p:nvSpPr>
        <p:spPr>
          <a:xfrm>
            <a:off x="4144635" y="114125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39" name="Rectangle 238"/>
          <p:cNvSpPr/>
          <p:nvPr/>
        </p:nvSpPr>
        <p:spPr>
          <a:xfrm>
            <a:off x="4144635" y="141040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40" name="Rectangle 239"/>
          <p:cNvSpPr/>
          <p:nvPr/>
        </p:nvSpPr>
        <p:spPr>
          <a:xfrm>
            <a:off x="4144635" y="1679560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41" name="Rectangle 240"/>
          <p:cNvSpPr/>
          <p:nvPr/>
        </p:nvSpPr>
        <p:spPr>
          <a:xfrm>
            <a:off x="4144635" y="1948684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42" name="Rectangle 241"/>
          <p:cNvSpPr/>
          <p:nvPr/>
        </p:nvSpPr>
        <p:spPr>
          <a:xfrm>
            <a:off x="4144635" y="2217867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43" name="Rectangle 242"/>
          <p:cNvSpPr/>
          <p:nvPr/>
        </p:nvSpPr>
        <p:spPr>
          <a:xfrm>
            <a:off x="4144635" y="248702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44" name="Rectangle 243"/>
          <p:cNvSpPr/>
          <p:nvPr/>
        </p:nvSpPr>
        <p:spPr>
          <a:xfrm>
            <a:off x="4144635" y="275617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45" name="Rectangle 244"/>
          <p:cNvSpPr/>
          <p:nvPr/>
        </p:nvSpPr>
        <p:spPr>
          <a:xfrm>
            <a:off x="4144635" y="302535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46" name="Rectangle 245"/>
          <p:cNvSpPr/>
          <p:nvPr/>
        </p:nvSpPr>
        <p:spPr>
          <a:xfrm>
            <a:off x="1722250" y="602885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47" name="Rectangle 246"/>
          <p:cNvSpPr/>
          <p:nvPr/>
        </p:nvSpPr>
        <p:spPr>
          <a:xfrm>
            <a:off x="2529801" y="602885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48" name="Rectangle 247"/>
          <p:cNvSpPr/>
          <p:nvPr/>
        </p:nvSpPr>
        <p:spPr>
          <a:xfrm>
            <a:off x="3337263" y="602885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49" name="Rectangle 248"/>
          <p:cNvSpPr/>
          <p:nvPr/>
        </p:nvSpPr>
        <p:spPr>
          <a:xfrm>
            <a:off x="4144724" y="602885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cxnSp>
        <p:nvCxnSpPr>
          <p:cNvPr id="250" name="Straight Connector 249"/>
          <p:cNvCxnSpPr/>
          <p:nvPr/>
        </p:nvCxnSpPr>
        <p:spPr>
          <a:xfrm>
            <a:off x="1852178" y="4655383"/>
            <a:ext cx="134562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Rectangle 250"/>
          <p:cNvSpPr/>
          <p:nvPr/>
        </p:nvSpPr>
        <p:spPr>
          <a:xfrm>
            <a:off x="1919467" y="3672105"/>
            <a:ext cx="1149674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44</a:t>
            </a:r>
          </a:p>
        </p:txBody>
      </p:sp>
      <p:sp>
        <p:nvSpPr>
          <p:cNvPr id="252" name="Rectangle 251"/>
          <p:cNvSpPr/>
          <p:nvPr/>
        </p:nvSpPr>
        <p:spPr>
          <a:xfrm>
            <a:off x="1650313" y="4681432"/>
            <a:ext cx="1632178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100</a:t>
            </a:r>
          </a:p>
        </p:txBody>
      </p:sp>
      <p:sp>
        <p:nvSpPr>
          <p:cNvPr id="253" name="Rectangle 252"/>
          <p:cNvSpPr/>
          <p:nvPr/>
        </p:nvSpPr>
        <p:spPr>
          <a:xfrm>
            <a:off x="3489736" y="4101885"/>
            <a:ext cx="667170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E542B1-1D7A-4E42-90BA-7410594EECF2}"/>
              </a:ext>
            </a:extLst>
          </p:cNvPr>
          <p:cNvSpPr txBox="1"/>
          <p:nvPr/>
        </p:nvSpPr>
        <p:spPr>
          <a:xfrm>
            <a:off x="4124478" y="4032228"/>
            <a:ext cx="23016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>
                <a:solidFill>
                  <a:srgbClr val="FF0000"/>
                </a:solidFill>
              </a:rPr>
              <a:t>0.44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" grpId="0" animBg="1"/>
      <p:bldP spid="207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219" grpId="0" animBg="1"/>
      <p:bldP spid="220" grpId="0" animBg="1"/>
      <p:bldP spid="221" grpId="0" animBg="1"/>
      <p:bldP spid="222" grpId="0" animBg="1"/>
      <p:bldP spid="223" grpId="0" animBg="1"/>
      <p:bldP spid="224" grpId="0" animBg="1"/>
      <p:bldP spid="225" grpId="0" animBg="1"/>
      <p:bldP spid="226" grpId="0" animBg="1"/>
      <p:bldP spid="227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2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Rectangle 490"/>
          <p:cNvSpPr/>
          <p:nvPr/>
        </p:nvSpPr>
        <p:spPr>
          <a:xfrm>
            <a:off x="1722250" y="1612212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92" name="Rectangle 491"/>
          <p:cNvSpPr/>
          <p:nvPr/>
        </p:nvSpPr>
        <p:spPr>
          <a:xfrm>
            <a:off x="1722250" y="1612212"/>
            <a:ext cx="8073718" cy="2691239"/>
          </a:xfrm>
          <a:prstGeom prst="rect">
            <a:avLst/>
          </a:prstGeom>
          <a:noFill/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93" name="Rectangle 492"/>
          <p:cNvSpPr/>
          <p:nvPr/>
        </p:nvSpPr>
        <p:spPr>
          <a:xfrm>
            <a:off x="1722250" y="1612212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94" name="Rectangle 493"/>
          <p:cNvSpPr/>
          <p:nvPr/>
        </p:nvSpPr>
        <p:spPr>
          <a:xfrm>
            <a:off x="2529801" y="1612212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95" name="Rectangle 494"/>
          <p:cNvSpPr/>
          <p:nvPr/>
        </p:nvSpPr>
        <p:spPr>
          <a:xfrm>
            <a:off x="3337263" y="1612212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96" name="Rectangle 495"/>
          <p:cNvSpPr/>
          <p:nvPr/>
        </p:nvSpPr>
        <p:spPr>
          <a:xfrm>
            <a:off x="4144724" y="1612212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97" name="Rectangle 496"/>
          <p:cNvSpPr/>
          <p:nvPr/>
        </p:nvSpPr>
        <p:spPr>
          <a:xfrm>
            <a:off x="4952186" y="1612212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98" name="Rectangle 497"/>
          <p:cNvSpPr/>
          <p:nvPr/>
        </p:nvSpPr>
        <p:spPr>
          <a:xfrm>
            <a:off x="5759647" y="1612212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99" name="Rectangle 498"/>
          <p:cNvSpPr/>
          <p:nvPr/>
        </p:nvSpPr>
        <p:spPr>
          <a:xfrm>
            <a:off x="6567109" y="1612212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500" name="Rectangle 499"/>
          <p:cNvSpPr/>
          <p:nvPr/>
        </p:nvSpPr>
        <p:spPr>
          <a:xfrm>
            <a:off x="7374570" y="1612212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501" name="Rectangle 500"/>
          <p:cNvSpPr/>
          <p:nvPr/>
        </p:nvSpPr>
        <p:spPr>
          <a:xfrm>
            <a:off x="8182032" y="1612212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502" name="Rectangle 501"/>
          <p:cNvSpPr/>
          <p:nvPr/>
        </p:nvSpPr>
        <p:spPr>
          <a:xfrm>
            <a:off x="8989493" y="1612212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504" name="TextBox 503"/>
          <p:cNvSpPr txBox="1"/>
          <p:nvPr/>
        </p:nvSpPr>
        <p:spPr>
          <a:xfrm>
            <a:off x="443769" y="2999220"/>
            <a:ext cx="1149674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10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506" name="Straight Connector 505"/>
          <p:cNvCxnSpPr/>
          <p:nvPr/>
        </p:nvCxnSpPr>
        <p:spPr>
          <a:xfrm>
            <a:off x="578346" y="2957981"/>
            <a:ext cx="87475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6" name="TextBox 525"/>
          <p:cNvSpPr txBox="1"/>
          <p:nvPr/>
        </p:nvSpPr>
        <p:spPr>
          <a:xfrm>
            <a:off x="719592" y="1922605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7" name="TextBox 526"/>
          <p:cNvSpPr txBox="1"/>
          <p:nvPr/>
        </p:nvSpPr>
        <p:spPr>
          <a:xfrm>
            <a:off x="1789539" y="401020"/>
            <a:ext cx="5160387" cy="725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112" b="1" dirty="0">
                <a:solidFill>
                  <a:srgbClr val="FF0000"/>
                </a:solidFill>
                <a:latin typeface="Comic Sans MS" pitchFamily="66" charset="0"/>
              </a:rPr>
              <a:t>One part out of 10</a:t>
            </a:r>
          </a:p>
        </p:txBody>
      </p:sp>
      <p:sp>
        <p:nvSpPr>
          <p:cNvPr id="528" name="TextBox 527"/>
          <p:cNvSpPr txBox="1"/>
          <p:nvPr/>
        </p:nvSpPr>
        <p:spPr>
          <a:xfrm>
            <a:off x="1722250" y="4976635"/>
            <a:ext cx="1612942" cy="11276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728" b="1" dirty="0">
                <a:solidFill>
                  <a:srgbClr val="002060"/>
                </a:solidFill>
                <a:latin typeface="Comic Sans MS" pitchFamily="66" charset="0"/>
              </a:rPr>
              <a:t>0.1</a:t>
            </a:r>
          </a:p>
        </p:txBody>
      </p:sp>
    </p:spTree>
    <p:extLst>
      <p:ext uri="{BB962C8B-B14F-4D97-AF65-F5344CB8AC3E}">
        <p14:creationId xmlns:p14="http://schemas.microsoft.com/office/powerpoint/2010/main" val="2349544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/>
          <p:cNvSpPr/>
          <p:nvPr/>
        </p:nvSpPr>
        <p:spPr>
          <a:xfrm>
            <a:off x="1722250" y="1612211"/>
            <a:ext cx="807372" cy="269124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" name="Rectangle 3"/>
          <p:cNvSpPr/>
          <p:nvPr/>
        </p:nvSpPr>
        <p:spPr>
          <a:xfrm>
            <a:off x="1722250" y="1612212"/>
            <a:ext cx="8073718" cy="2691239"/>
          </a:xfrm>
          <a:prstGeom prst="rect">
            <a:avLst/>
          </a:prstGeom>
          <a:noFill/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5" name="Rectangle 4"/>
          <p:cNvSpPr/>
          <p:nvPr/>
        </p:nvSpPr>
        <p:spPr>
          <a:xfrm>
            <a:off x="1722250" y="1612212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1" name="Rectangle 20"/>
          <p:cNvSpPr/>
          <p:nvPr/>
        </p:nvSpPr>
        <p:spPr>
          <a:xfrm>
            <a:off x="2529801" y="1612212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2" name="Rectangle 21"/>
          <p:cNvSpPr/>
          <p:nvPr/>
        </p:nvSpPr>
        <p:spPr>
          <a:xfrm>
            <a:off x="3337263" y="1612212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3" name="Rectangle 22"/>
          <p:cNvSpPr/>
          <p:nvPr/>
        </p:nvSpPr>
        <p:spPr>
          <a:xfrm>
            <a:off x="4144724" y="1612212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4" name="Rectangle 23"/>
          <p:cNvSpPr/>
          <p:nvPr/>
        </p:nvSpPr>
        <p:spPr>
          <a:xfrm>
            <a:off x="4952186" y="1612212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5" name="Rectangle 24"/>
          <p:cNvSpPr/>
          <p:nvPr/>
        </p:nvSpPr>
        <p:spPr>
          <a:xfrm>
            <a:off x="5759647" y="1612212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6" name="Rectangle 25"/>
          <p:cNvSpPr/>
          <p:nvPr/>
        </p:nvSpPr>
        <p:spPr>
          <a:xfrm>
            <a:off x="6567109" y="1612212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7" name="Rectangle 26"/>
          <p:cNvSpPr/>
          <p:nvPr/>
        </p:nvSpPr>
        <p:spPr>
          <a:xfrm>
            <a:off x="7374570" y="1612212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8" name="Rectangle 27"/>
          <p:cNvSpPr/>
          <p:nvPr/>
        </p:nvSpPr>
        <p:spPr>
          <a:xfrm>
            <a:off x="8182032" y="1612212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9" name="Rectangle 28"/>
          <p:cNvSpPr/>
          <p:nvPr/>
        </p:nvSpPr>
        <p:spPr>
          <a:xfrm>
            <a:off x="8989493" y="1612212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1" name="TextBox 40"/>
          <p:cNvSpPr txBox="1"/>
          <p:nvPr/>
        </p:nvSpPr>
        <p:spPr>
          <a:xfrm>
            <a:off x="363320" y="2999220"/>
            <a:ext cx="1367682" cy="86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046" b="1" dirty="0">
                <a:solidFill>
                  <a:srgbClr val="FF0000"/>
                </a:solidFill>
                <a:latin typeface="Comic Sans MS" pitchFamily="66" charset="0"/>
              </a:rPr>
              <a:t>100</a:t>
            </a:r>
            <a:endParaRPr lang="en-GB" sz="3364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722250" y="188133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87" name="Rectangle 86"/>
          <p:cNvSpPr/>
          <p:nvPr/>
        </p:nvSpPr>
        <p:spPr>
          <a:xfrm>
            <a:off x="1722250" y="215051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88" name="Rectangle 87"/>
          <p:cNvSpPr/>
          <p:nvPr/>
        </p:nvSpPr>
        <p:spPr>
          <a:xfrm>
            <a:off x="1722250" y="2419673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89" name="Rectangle 88"/>
          <p:cNvSpPr/>
          <p:nvPr/>
        </p:nvSpPr>
        <p:spPr>
          <a:xfrm>
            <a:off x="1722250" y="2688827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0" name="Rectangle 89"/>
          <p:cNvSpPr/>
          <p:nvPr/>
        </p:nvSpPr>
        <p:spPr>
          <a:xfrm>
            <a:off x="1722250" y="295798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1" name="Rectangle 90"/>
          <p:cNvSpPr/>
          <p:nvPr/>
        </p:nvSpPr>
        <p:spPr>
          <a:xfrm>
            <a:off x="1722250" y="322710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2" name="Rectangle 91"/>
          <p:cNvSpPr/>
          <p:nvPr/>
        </p:nvSpPr>
        <p:spPr>
          <a:xfrm>
            <a:off x="1722250" y="349628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3" name="Rectangle 92"/>
          <p:cNvSpPr/>
          <p:nvPr/>
        </p:nvSpPr>
        <p:spPr>
          <a:xfrm>
            <a:off x="1722250" y="376544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4" name="Rectangle 93"/>
          <p:cNvSpPr/>
          <p:nvPr/>
        </p:nvSpPr>
        <p:spPr>
          <a:xfrm>
            <a:off x="1722250" y="403459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5" name="Rectangle 94"/>
          <p:cNvSpPr/>
          <p:nvPr/>
        </p:nvSpPr>
        <p:spPr>
          <a:xfrm>
            <a:off x="2529801" y="188136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6" name="Rectangle 95"/>
          <p:cNvSpPr/>
          <p:nvPr/>
        </p:nvSpPr>
        <p:spPr>
          <a:xfrm>
            <a:off x="2529801" y="215054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7" name="Rectangle 96"/>
          <p:cNvSpPr/>
          <p:nvPr/>
        </p:nvSpPr>
        <p:spPr>
          <a:xfrm>
            <a:off x="2529801" y="2419703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8" name="Rectangle 97"/>
          <p:cNvSpPr/>
          <p:nvPr/>
        </p:nvSpPr>
        <p:spPr>
          <a:xfrm>
            <a:off x="2529801" y="2688857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9" name="Rectangle 98"/>
          <p:cNvSpPr/>
          <p:nvPr/>
        </p:nvSpPr>
        <p:spPr>
          <a:xfrm>
            <a:off x="2529801" y="295801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0" name="Rectangle 99"/>
          <p:cNvSpPr/>
          <p:nvPr/>
        </p:nvSpPr>
        <p:spPr>
          <a:xfrm>
            <a:off x="2529801" y="322713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1" name="Rectangle 100"/>
          <p:cNvSpPr/>
          <p:nvPr/>
        </p:nvSpPr>
        <p:spPr>
          <a:xfrm>
            <a:off x="2529801" y="349631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2" name="Rectangle 101"/>
          <p:cNvSpPr/>
          <p:nvPr/>
        </p:nvSpPr>
        <p:spPr>
          <a:xfrm>
            <a:off x="2529801" y="376547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3" name="Rectangle 102"/>
          <p:cNvSpPr/>
          <p:nvPr/>
        </p:nvSpPr>
        <p:spPr>
          <a:xfrm>
            <a:off x="2529801" y="403462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4" name="Rectangle 103"/>
          <p:cNvSpPr/>
          <p:nvPr/>
        </p:nvSpPr>
        <p:spPr>
          <a:xfrm>
            <a:off x="3337263" y="188136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5" name="Rectangle 104"/>
          <p:cNvSpPr/>
          <p:nvPr/>
        </p:nvSpPr>
        <p:spPr>
          <a:xfrm>
            <a:off x="3337263" y="215054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6" name="Rectangle 105"/>
          <p:cNvSpPr/>
          <p:nvPr/>
        </p:nvSpPr>
        <p:spPr>
          <a:xfrm>
            <a:off x="3337263" y="2419703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7" name="Rectangle 106"/>
          <p:cNvSpPr/>
          <p:nvPr/>
        </p:nvSpPr>
        <p:spPr>
          <a:xfrm>
            <a:off x="3337263" y="2688857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8" name="Rectangle 107"/>
          <p:cNvSpPr/>
          <p:nvPr/>
        </p:nvSpPr>
        <p:spPr>
          <a:xfrm>
            <a:off x="3337263" y="295801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9" name="Rectangle 108"/>
          <p:cNvSpPr/>
          <p:nvPr/>
        </p:nvSpPr>
        <p:spPr>
          <a:xfrm>
            <a:off x="3337263" y="322713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0" name="Rectangle 109"/>
          <p:cNvSpPr/>
          <p:nvPr/>
        </p:nvSpPr>
        <p:spPr>
          <a:xfrm>
            <a:off x="3337263" y="349631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1" name="Rectangle 110"/>
          <p:cNvSpPr/>
          <p:nvPr/>
        </p:nvSpPr>
        <p:spPr>
          <a:xfrm>
            <a:off x="3337263" y="376547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2" name="Rectangle 111"/>
          <p:cNvSpPr/>
          <p:nvPr/>
        </p:nvSpPr>
        <p:spPr>
          <a:xfrm>
            <a:off x="3337263" y="403462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3" name="Rectangle 112"/>
          <p:cNvSpPr/>
          <p:nvPr/>
        </p:nvSpPr>
        <p:spPr>
          <a:xfrm>
            <a:off x="4144724" y="188136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4" name="Rectangle 113"/>
          <p:cNvSpPr/>
          <p:nvPr/>
        </p:nvSpPr>
        <p:spPr>
          <a:xfrm>
            <a:off x="4144724" y="215054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5" name="Rectangle 114"/>
          <p:cNvSpPr/>
          <p:nvPr/>
        </p:nvSpPr>
        <p:spPr>
          <a:xfrm>
            <a:off x="4144724" y="2419703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6" name="Rectangle 115"/>
          <p:cNvSpPr/>
          <p:nvPr/>
        </p:nvSpPr>
        <p:spPr>
          <a:xfrm>
            <a:off x="4144724" y="2688857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7" name="Rectangle 116"/>
          <p:cNvSpPr/>
          <p:nvPr/>
        </p:nvSpPr>
        <p:spPr>
          <a:xfrm>
            <a:off x="4144724" y="295801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8" name="Rectangle 117"/>
          <p:cNvSpPr/>
          <p:nvPr/>
        </p:nvSpPr>
        <p:spPr>
          <a:xfrm>
            <a:off x="4144724" y="322713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9" name="Rectangle 118"/>
          <p:cNvSpPr/>
          <p:nvPr/>
        </p:nvSpPr>
        <p:spPr>
          <a:xfrm>
            <a:off x="4144724" y="349631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0" name="Rectangle 119"/>
          <p:cNvSpPr/>
          <p:nvPr/>
        </p:nvSpPr>
        <p:spPr>
          <a:xfrm>
            <a:off x="4144724" y="376547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1" name="Rectangle 120"/>
          <p:cNvSpPr/>
          <p:nvPr/>
        </p:nvSpPr>
        <p:spPr>
          <a:xfrm>
            <a:off x="4144724" y="403462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2" name="Rectangle 121"/>
          <p:cNvSpPr/>
          <p:nvPr/>
        </p:nvSpPr>
        <p:spPr>
          <a:xfrm>
            <a:off x="4952096" y="188136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3" name="Rectangle 122"/>
          <p:cNvSpPr/>
          <p:nvPr/>
        </p:nvSpPr>
        <p:spPr>
          <a:xfrm>
            <a:off x="4952096" y="215054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4" name="Rectangle 123"/>
          <p:cNvSpPr/>
          <p:nvPr/>
        </p:nvSpPr>
        <p:spPr>
          <a:xfrm>
            <a:off x="4952096" y="2419703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5" name="Rectangle 124"/>
          <p:cNvSpPr/>
          <p:nvPr/>
        </p:nvSpPr>
        <p:spPr>
          <a:xfrm>
            <a:off x="4952096" y="2688857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6" name="Rectangle 125"/>
          <p:cNvSpPr/>
          <p:nvPr/>
        </p:nvSpPr>
        <p:spPr>
          <a:xfrm>
            <a:off x="4952096" y="295801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7" name="Rectangle 126"/>
          <p:cNvSpPr/>
          <p:nvPr/>
        </p:nvSpPr>
        <p:spPr>
          <a:xfrm>
            <a:off x="4952096" y="322713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8" name="Rectangle 127"/>
          <p:cNvSpPr/>
          <p:nvPr/>
        </p:nvSpPr>
        <p:spPr>
          <a:xfrm>
            <a:off x="4952096" y="349631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9" name="Rectangle 128"/>
          <p:cNvSpPr/>
          <p:nvPr/>
        </p:nvSpPr>
        <p:spPr>
          <a:xfrm>
            <a:off x="4952096" y="376547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0" name="Rectangle 129"/>
          <p:cNvSpPr/>
          <p:nvPr/>
        </p:nvSpPr>
        <p:spPr>
          <a:xfrm>
            <a:off x="4952096" y="403462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1" name="Rectangle 130"/>
          <p:cNvSpPr/>
          <p:nvPr/>
        </p:nvSpPr>
        <p:spPr>
          <a:xfrm>
            <a:off x="5759647" y="188136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2" name="Rectangle 131"/>
          <p:cNvSpPr/>
          <p:nvPr/>
        </p:nvSpPr>
        <p:spPr>
          <a:xfrm>
            <a:off x="5759647" y="215054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3" name="Rectangle 132"/>
          <p:cNvSpPr/>
          <p:nvPr/>
        </p:nvSpPr>
        <p:spPr>
          <a:xfrm>
            <a:off x="5759647" y="2419703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4" name="Rectangle 133"/>
          <p:cNvSpPr/>
          <p:nvPr/>
        </p:nvSpPr>
        <p:spPr>
          <a:xfrm>
            <a:off x="5759647" y="2688857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5" name="Rectangle 134"/>
          <p:cNvSpPr/>
          <p:nvPr/>
        </p:nvSpPr>
        <p:spPr>
          <a:xfrm>
            <a:off x="5759647" y="295801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6" name="Rectangle 135"/>
          <p:cNvSpPr/>
          <p:nvPr/>
        </p:nvSpPr>
        <p:spPr>
          <a:xfrm>
            <a:off x="5759647" y="322713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7" name="Rectangle 136"/>
          <p:cNvSpPr/>
          <p:nvPr/>
        </p:nvSpPr>
        <p:spPr>
          <a:xfrm>
            <a:off x="5759647" y="349631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8" name="Rectangle 137"/>
          <p:cNvSpPr/>
          <p:nvPr/>
        </p:nvSpPr>
        <p:spPr>
          <a:xfrm>
            <a:off x="5759647" y="376547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9" name="Rectangle 138"/>
          <p:cNvSpPr/>
          <p:nvPr/>
        </p:nvSpPr>
        <p:spPr>
          <a:xfrm>
            <a:off x="5759647" y="403462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40" name="Rectangle 139"/>
          <p:cNvSpPr/>
          <p:nvPr/>
        </p:nvSpPr>
        <p:spPr>
          <a:xfrm>
            <a:off x="6567109" y="188136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41" name="Rectangle 140"/>
          <p:cNvSpPr/>
          <p:nvPr/>
        </p:nvSpPr>
        <p:spPr>
          <a:xfrm>
            <a:off x="6567109" y="215054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42" name="Rectangle 141"/>
          <p:cNvSpPr/>
          <p:nvPr/>
        </p:nvSpPr>
        <p:spPr>
          <a:xfrm>
            <a:off x="6567109" y="2419703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43" name="Rectangle 142"/>
          <p:cNvSpPr/>
          <p:nvPr/>
        </p:nvSpPr>
        <p:spPr>
          <a:xfrm>
            <a:off x="6567109" y="2688857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44" name="Rectangle 143"/>
          <p:cNvSpPr/>
          <p:nvPr/>
        </p:nvSpPr>
        <p:spPr>
          <a:xfrm>
            <a:off x="6567109" y="295801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45" name="Rectangle 144"/>
          <p:cNvSpPr/>
          <p:nvPr/>
        </p:nvSpPr>
        <p:spPr>
          <a:xfrm>
            <a:off x="6567109" y="322713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46" name="Rectangle 145"/>
          <p:cNvSpPr/>
          <p:nvPr/>
        </p:nvSpPr>
        <p:spPr>
          <a:xfrm>
            <a:off x="6567109" y="349631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47" name="Rectangle 146"/>
          <p:cNvSpPr/>
          <p:nvPr/>
        </p:nvSpPr>
        <p:spPr>
          <a:xfrm>
            <a:off x="6567109" y="376547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48" name="Rectangle 147"/>
          <p:cNvSpPr/>
          <p:nvPr/>
        </p:nvSpPr>
        <p:spPr>
          <a:xfrm>
            <a:off x="6567109" y="403462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49" name="Rectangle 148"/>
          <p:cNvSpPr/>
          <p:nvPr/>
        </p:nvSpPr>
        <p:spPr>
          <a:xfrm>
            <a:off x="7374481" y="188136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0" name="Rectangle 149"/>
          <p:cNvSpPr/>
          <p:nvPr/>
        </p:nvSpPr>
        <p:spPr>
          <a:xfrm>
            <a:off x="7374481" y="215054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1" name="Rectangle 150"/>
          <p:cNvSpPr/>
          <p:nvPr/>
        </p:nvSpPr>
        <p:spPr>
          <a:xfrm>
            <a:off x="7374481" y="2419703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2" name="Rectangle 151"/>
          <p:cNvSpPr/>
          <p:nvPr/>
        </p:nvSpPr>
        <p:spPr>
          <a:xfrm>
            <a:off x="7374481" y="2688857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3" name="Rectangle 152"/>
          <p:cNvSpPr/>
          <p:nvPr/>
        </p:nvSpPr>
        <p:spPr>
          <a:xfrm>
            <a:off x="7374481" y="295801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4" name="Rectangle 153"/>
          <p:cNvSpPr/>
          <p:nvPr/>
        </p:nvSpPr>
        <p:spPr>
          <a:xfrm>
            <a:off x="7374481" y="322713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5" name="Rectangle 154"/>
          <p:cNvSpPr/>
          <p:nvPr/>
        </p:nvSpPr>
        <p:spPr>
          <a:xfrm>
            <a:off x="7374481" y="349631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6" name="Rectangle 155"/>
          <p:cNvSpPr/>
          <p:nvPr/>
        </p:nvSpPr>
        <p:spPr>
          <a:xfrm>
            <a:off x="7374481" y="376547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7" name="Rectangle 156"/>
          <p:cNvSpPr/>
          <p:nvPr/>
        </p:nvSpPr>
        <p:spPr>
          <a:xfrm>
            <a:off x="7374481" y="403462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8" name="Rectangle 157"/>
          <p:cNvSpPr/>
          <p:nvPr/>
        </p:nvSpPr>
        <p:spPr>
          <a:xfrm>
            <a:off x="8182032" y="188136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9" name="Rectangle 158"/>
          <p:cNvSpPr/>
          <p:nvPr/>
        </p:nvSpPr>
        <p:spPr>
          <a:xfrm>
            <a:off x="8182032" y="215054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0" name="Rectangle 159"/>
          <p:cNvSpPr/>
          <p:nvPr/>
        </p:nvSpPr>
        <p:spPr>
          <a:xfrm>
            <a:off x="8182032" y="2419703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1" name="Rectangle 160"/>
          <p:cNvSpPr/>
          <p:nvPr/>
        </p:nvSpPr>
        <p:spPr>
          <a:xfrm>
            <a:off x="8182032" y="2688857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2" name="Rectangle 161"/>
          <p:cNvSpPr/>
          <p:nvPr/>
        </p:nvSpPr>
        <p:spPr>
          <a:xfrm>
            <a:off x="8182032" y="295801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3" name="Rectangle 162"/>
          <p:cNvSpPr/>
          <p:nvPr/>
        </p:nvSpPr>
        <p:spPr>
          <a:xfrm>
            <a:off x="8182032" y="322713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4" name="Rectangle 163"/>
          <p:cNvSpPr/>
          <p:nvPr/>
        </p:nvSpPr>
        <p:spPr>
          <a:xfrm>
            <a:off x="8182032" y="349631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5" name="Rectangle 164"/>
          <p:cNvSpPr/>
          <p:nvPr/>
        </p:nvSpPr>
        <p:spPr>
          <a:xfrm>
            <a:off x="8182032" y="376547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6" name="Rectangle 165"/>
          <p:cNvSpPr/>
          <p:nvPr/>
        </p:nvSpPr>
        <p:spPr>
          <a:xfrm>
            <a:off x="8182032" y="403462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7" name="Rectangle 166"/>
          <p:cNvSpPr/>
          <p:nvPr/>
        </p:nvSpPr>
        <p:spPr>
          <a:xfrm>
            <a:off x="8989493" y="188136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8" name="Rectangle 167"/>
          <p:cNvSpPr/>
          <p:nvPr/>
        </p:nvSpPr>
        <p:spPr>
          <a:xfrm>
            <a:off x="8989493" y="215054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9" name="Rectangle 168"/>
          <p:cNvSpPr/>
          <p:nvPr/>
        </p:nvSpPr>
        <p:spPr>
          <a:xfrm>
            <a:off x="8989493" y="2419703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70" name="Rectangle 169"/>
          <p:cNvSpPr/>
          <p:nvPr/>
        </p:nvSpPr>
        <p:spPr>
          <a:xfrm>
            <a:off x="8989493" y="2688857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71" name="Rectangle 170"/>
          <p:cNvSpPr/>
          <p:nvPr/>
        </p:nvSpPr>
        <p:spPr>
          <a:xfrm>
            <a:off x="8989493" y="295801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72" name="Rectangle 171"/>
          <p:cNvSpPr/>
          <p:nvPr/>
        </p:nvSpPr>
        <p:spPr>
          <a:xfrm>
            <a:off x="8989493" y="322713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73" name="Rectangle 172"/>
          <p:cNvSpPr/>
          <p:nvPr/>
        </p:nvSpPr>
        <p:spPr>
          <a:xfrm>
            <a:off x="8989493" y="349631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74" name="Rectangle 173"/>
          <p:cNvSpPr/>
          <p:nvPr/>
        </p:nvSpPr>
        <p:spPr>
          <a:xfrm>
            <a:off x="8989493" y="376547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75" name="Rectangle 174"/>
          <p:cNvSpPr/>
          <p:nvPr/>
        </p:nvSpPr>
        <p:spPr>
          <a:xfrm>
            <a:off x="8989493" y="403462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cxnSp>
        <p:nvCxnSpPr>
          <p:cNvPr id="177" name="Straight Connector 176"/>
          <p:cNvCxnSpPr/>
          <p:nvPr/>
        </p:nvCxnSpPr>
        <p:spPr>
          <a:xfrm>
            <a:off x="578346" y="2957981"/>
            <a:ext cx="942038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750501" y="2095168"/>
            <a:ext cx="579005" cy="86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046" b="1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1789539" y="401020"/>
            <a:ext cx="5482591" cy="725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112" b="1" dirty="0">
                <a:solidFill>
                  <a:srgbClr val="FF0000"/>
                </a:solidFill>
                <a:latin typeface="Comic Sans MS" pitchFamily="66" charset="0"/>
              </a:rPr>
              <a:t>One part out of 100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1722250" y="4976635"/>
            <a:ext cx="2140330" cy="11276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728" b="1" dirty="0">
                <a:solidFill>
                  <a:srgbClr val="002060"/>
                </a:solidFill>
                <a:latin typeface="Comic Sans MS" pitchFamily="66" charset="0"/>
              </a:rPr>
              <a:t>0.01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F8BE0C43-BF42-4A79-B17C-2B155BF57C0C}"/>
              </a:ext>
            </a:extLst>
          </p:cNvPr>
          <p:cNvSpPr txBox="1"/>
          <p:nvPr/>
        </p:nvSpPr>
        <p:spPr>
          <a:xfrm>
            <a:off x="4750231" y="4640192"/>
            <a:ext cx="7132577" cy="1817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738" b="1" dirty="0">
                <a:solidFill>
                  <a:srgbClr val="FF0000"/>
                </a:solidFill>
                <a:latin typeface="Comic Sans MS" pitchFamily="66" charset="0"/>
              </a:rPr>
              <a:t>We get a hundredth when we divide a whole by 100, or a tenth by 10. </a:t>
            </a:r>
          </a:p>
        </p:txBody>
      </p:sp>
    </p:spTree>
    <p:extLst>
      <p:ext uri="{BB962C8B-B14F-4D97-AF65-F5344CB8AC3E}">
        <p14:creationId xmlns:p14="http://schemas.microsoft.com/office/powerpoint/2010/main" val="240192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/>
          <p:cNvSpPr/>
          <p:nvPr/>
        </p:nvSpPr>
        <p:spPr>
          <a:xfrm>
            <a:off x="1722250" y="1612211"/>
            <a:ext cx="80737" cy="269124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" name="Rectangle 3"/>
          <p:cNvSpPr/>
          <p:nvPr/>
        </p:nvSpPr>
        <p:spPr>
          <a:xfrm>
            <a:off x="1722250" y="1612212"/>
            <a:ext cx="8073718" cy="2691239"/>
          </a:xfrm>
          <a:prstGeom prst="rect">
            <a:avLst/>
          </a:prstGeom>
          <a:noFill/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5" name="Rectangle 4"/>
          <p:cNvSpPr/>
          <p:nvPr/>
        </p:nvSpPr>
        <p:spPr>
          <a:xfrm>
            <a:off x="1722250" y="1612212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1" name="Rectangle 20"/>
          <p:cNvSpPr/>
          <p:nvPr/>
        </p:nvSpPr>
        <p:spPr>
          <a:xfrm>
            <a:off x="2529801" y="1612212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2" name="Rectangle 21"/>
          <p:cNvSpPr/>
          <p:nvPr/>
        </p:nvSpPr>
        <p:spPr>
          <a:xfrm>
            <a:off x="3337263" y="1612212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3" name="Rectangle 22"/>
          <p:cNvSpPr/>
          <p:nvPr/>
        </p:nvSpPr>
        <p:spPr>
          <a:xfrm>
            <a:off x="4144724" y="1612212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4" name="Rectangle 23"/>
          <p:cNvSpPr/>
          <p:nvPr/>
        </p:nvSpPr>
        <p:spPr>
          <a:xfrm>
            <a:off x="4952186" y="1612212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5" name="Rectangle 24"/>
          <p:cNvSpPr/>
          <p:nvPr/>
        </p:nvSpPr>
        <p:spPr>
          <a:xfrm>
            <a:off x="5759647" y="1612212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6" name="Rectangle 25"/>
          <p:cNvSpPr/>
          <p:nvPr/>
        </p:nvSpPr>
        <p:spPr>
          <a:xfrm>
            <a:off x="6567109" y="1612212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7" name="Rectangle 26"/>
          <p:cNvSpPr/>
          <p:nvPr/>
        </p:nvSpPr>
        <p:spPr>
          <a:xfrm>
            <a:off x="7374570" y="1612212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8" name="Rectangle 27"/>
          <p:cNvSpPr/>
          <p:nvPr/>
        </p:nvSpPr>
        <p:spPr>
          <a:xfrm>
            <a:off x="8182032" y="1612212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9" name="Rectangle 28"/>
          <p:cNvSpPr/>
          <p:nvPr/>
        </p:nvSpPr>
        <p:spPr>
          <a:xfrm>
            <a:off x="8989493" y="1612212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1" name="TextBox 40"/>
          <p:cNvSpPr txBox="1"/>
          <p:nvPr/>
        </p:nvSpPr>
        <p:spPr>
          <a:xfrm>
            <a:off x="174616" y="2999221"/>
            <a:ext cx="1473480" cy="725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112" b="1" dirty="0">
                <a:solidFill>
                  <a:srgbClr val="FF0000"/>
                </a:solidFill>
                <a:latin typeface="Comic Sans MS" pitchFamily="66" charset="0"/>
              </a:rPr>
              <a:t>1000</a:t>
            </a:r>
            <a:endParaRPr lang="en-GB" sz="3364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722250" y="188133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87" name="Rectangle 86"/>
          <p:cNvSpPr/>
          <p:nvPr/>
        </p:nvSpPr>
        <p:spPr>
          <a:xfrm>
            <a:off x="1722250" y="215051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88" name="Rectangle 87"/>
          <p:cNvSpPr/>
          <p:nvPr/>
        </p:nvSpPr>
        <p:spPr>
          <a:xfrm>
            <a:off x="1722250" y="2419673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89" name="Rectangle 88"/>
          <p:cNvSpPr/>
          <p:nvPr/>
        </p:nvSpPr>
        <p:spPr>
          <a:xfrm>
            <a:off x="1722250" y="2688827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0" name="Rectangle 89"/>
          <p:cNvSpPr/>
          <p:nvPr/>
        </p:nvSpPr>
        <p:spPr>
          <a:xfrm>
            <a:off x="1722250" y="295798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1" name="Rectangle 90"/>
          <p:cNvSpPr/>
          <p:nvPr/>
        </p:nvSpPr>
        <p:spPr>
          <a:xfrm>
            <a:off x="1722250" y="322710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2" name="Rectangle 91"/>
          <p:cNvSpPr/>
          <p:nvPr/>
        </p:nvSpPr>
        <p:spPr>
          <a:xfrm>
            <a:off x="1722250" y="349628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3" name="Rectangle 92"/>
          <p:cNvSpPr/>
          <p:nvPr/>
        </p:nvSpPr>
        <p:spPr>
          <a:xfrm>
            <a:off x="1722250" y="376544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4" name="Rectangle 93"/>
          <p:cNvSpPr/>
          <p:nvPr/>
        </p:nvSpPr>
        <p:spPr>
          <a:xfrm>
            <a:off x="1722250" y="403459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5" name="Rectangle 94"/>
          <p:cNvSpPr/>
          <p:nvPr/>
        </p:nvSpPr>
        <p:spPr>
          <a:xfrm>
            <a:off x="2529801" y="188136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6" name="Rectangle 95"/>
          <p:cNvSpPr/>
          <p:nvPr/>
        </p:nvSpPr>
        <p:spPr>
          <a:xfrm>
            <a:off x="2529801" y="215054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7" name="Rectangle 96"/>
          <p:cNvSpPr/>
          <p:nvPr/>
        </p:nvSpPr>
        <p:spPr>
          <a:xfrm>
            <a:off x="2529801" y="2419703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8" name="Rectangle 97"/>
          <p:cNvSpPr/>
          <p:nvPr/>
        </p:nvSpPr>
        <p:spPr>
          <a:xfrm>
            <a:off x="2529801" y="2688857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9" name="Rectangle 98"/>
          <p:cNvSpPr/>
          <p:nvPr/>
        </p:nvSpPr>
        <p:spPr>
          <a:xfrm>
            <a:off x="2529801" y="295801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0" name="Rectangle 99"/>
          <p:cNvSpPr/>
          <p:nvPr/>
        </p:nvSpPr>
        <p:spPr>
          <a:xfrm>
            <a:off x="2529801" y="322713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1" name="Rectangle 100"/>
          <p:cNvSpPr/>
          <p:nvPr/>
        </p:nvSpPr>
        <p:spPr>
          <a:xfrm>
            <a:off x="2529801" y="349631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2" name="Rectangle 101"/>
          <p:cNvSpPr/>
          <p:nvPr/>
        </p:nvSpPr>
        <p:spPr>
          <a:xfrm>
            <a:off x="2529801" y="376547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3" name="Rectangle 102"/>
          <p:cNvSpPr/>
          <p:nvPr/>
        </p:nvSpPr>
        <p:spPr>
          <a:xfrm>
            <a:off x="2529801" y="403462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4" name="Rectangle 103"/>
          <p:cNvSpPr/>
          <p:nvPr/>
        </p:nvSpPr>
        <p:spPr>
          <a:xfrm>
            <a:off x="3337263" y="188136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5" name="Rectangle 104"/>
          <p:cNvSpPr/>
          <p:nvPr/>
        </p:nvSpPr>
        <p:spPr>
          <a:xfrm>
            <a:off x="3337263" y="215054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6" name="Rectangle 105"/>
          <p:cNvSpPr/>
          <p:nvPr/>
        </p:nvSpPr>
        <p:spPr>
          <a:xfrm>
            <a:off x="3337263" y="2419703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7" name="Rectangle 106"/>
          <p:cNvSpPr/>
          <p:nvPr/>
        </p:nvSpPr>
        <p:spPr>
          <a:xfrm>
            <a:off x="3337263" y="2688857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8" name="Rectangle 107"/>
          <p:cNvSpPr/>
          <p:nvPr/>
        </p:nvSpPr>
        <p:spPr>
          <a:xfrm>
            <a:off x="3337263" y="295801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9" name="Rectangle 108"/>
          <p:cNvSpPr/>
          <p:nvPr/>
        </p:nvSpPr>
        <p:spPr>
          <a:xfrm>
            <a:off x="3337263" y="322713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0" name="Rectangle 109"/>
          <p:cNvSpPr/>
          <p:nvPr/>
        </p:nvSpPr>
        <p:spPr>
          <a:xfrm>
            <a:off x="3337263" y="349631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1" name="Rectangle 110"/>
          <p:cNvSpPr/>
          <p:nvPr/>
        </p:nvSpPr>
        <p:spPr>
          <a:xfrm>
            <a:off x="3337263" y="376547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2" name="Rectangle 111"/>
          <p:cNvSpPr/>
          <p:nvPr/>
        </p:nvSpPr>
        <p:spPr>
          <a:xfrm>
            <a:off x="3337263" y="403462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3" name="Rectangle 112"/>
          <p:cNvSpPr/>
          <p:nvPr/>
        </p:nvSpPr>
        <p:spPr>
          <a:xfrm>
            <a:off x="4144724" y="188136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4" name="Rectangle 113"/>
          <p:cNvSpPr/>
          <p:nvPr/>
        </p:nvSpPr>
        <p:spPr>
          <a:xfrm>
            <a:off x="4144724" y="215054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5" name="Rectangle 114"/>
          <p:cNvSpPr/>
          <p:nvPr/>
        </p:nvSpPr>
        <p:spPr>
          <a:xfrm>
            <a:off x="4144724" y="2419703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6" name="Rectangle 115"/>
          <p:cNvSpPr/>
          <p:nvPr/>
        </p:nvSpPr>
        <p:spPr>
          <a:xfrm>
            <a:off x="4144724" y="2688857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7" name="Rectangle 116"/>
          <p:cNvSpPr/>
          <p:nvPr/>
        </p:nvSpPr>
        <p:spPr>
          <a:xfrm>
            <a:off x="4144724" y="295801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8" name="Rectangle 117"/>
          <p:cNvSpPr/>
          <p:nvPr/>
        </p:nvSpPr>
        <p:spPr>
          <a:xfrm>
            <a:off x="4144724" y="322713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9" name="Rectangle 118"/>
          <p:cNvSpPr/>
          <p:nvPr/>
        </p:nvSpPr>
        <p:spPr>
          <a:xfrm>
            <a:off x="4144724" y="349631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0" name="Rectangle 119"/>
          <p:cNvSpPr/>
          <p:nvPr/>
        </p:nvSpPr>
        <p:spPr>
          <a:xfrm>
            <a:off x="4144724" y="376547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1" name="Rectangle 120"/>
          <p:cNvSpPr/>
          <p:nvPr/>
        </p:nvSpPr>
        <p:spPr>
          <a:xfrm>
            <a:off x="4144724" y="403462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2" name="Rectangle 121"/>
          <p:cNvSpPr/>
          <p:nvPr/>
        </p:nvSpPr>
        <p:spPr>
          <a:xfrm>
            <a:off x="4952096" y="188136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3" name="Rectangle 122"/>
          <p:cNvSpPr/>
          <p:nvPr/>
        </p:nvSpPr>
        <p:spPr>
          <a:xfrm>
            <a:off x="4952096" y="215054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4" name="Rectangle 123"/>
          <p:cNvSpPr/>
          <p:nvPr/>
        </p:nvSpPr>
        <p:spPr>
          <a:xfrm>
            <a:off x="4952096" y="2419703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5" name="Rectangle 124"/>
          <p:cNvSpPr/>
          <p:nvPr/>
        </p:nvSpPr>
        <p:spPr>
          <a:xfrm>
            <a:off x="4952096" y="2688857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6" name="Rectangle 125"/>
          <p:cNvSpPr/>
          <p:nvPr/>
        </p:nvSpPr>
        <p:spPr>
          <a:xfrm>
            <a:off x="4952096" y="295801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7" name="Rectangle 126"/>
          <p:cNvSpPr/>
          <p:nvPr/>
        </p:nvSpPr>
        <p:spPr>
          <a:xfrm>
            <a:off x="4952096" y="322713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8" name="Rectangle 127"/>
          <p:cNvSpPr/>
          <p:nvPr/>
        </p:nvSpPr>
        <p:spPr>
          <a:xfrm>
            <a:off x="4952096" y="349631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9" name="Rectangle 128"/>
          <p:cNvSpPr/>
          <p:nvPr/>
        </p:nvSpPr>
        <p:spPr>
          <a:xfrm>
            <a:off x="4952096" y="376547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0" name="Rectangle 129"/>
          <p:cNvSpPr/>
          <p:nvPr/>
        </p:nvSpPr>
        <p:spPr>
          <a:xfrm>
            <a:off x="4952096" y="403462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1" name="Rectangle 130"/>
          <p:cNvSpPr/>
          <p:nvPr/>
        </p:nvSpPr>
        <p:spPr>
          <a:xfrm>
            <a:off x="5759647" y="188136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2" name="Rectangle 131"/>
          <p:cNvSpPr/>
          <p:nvPr/>
        </p:nvSpPr>
        <p:spPr>
          <a:xfrm>
            <a:off x="5759647" y="215054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3" name="Rectangle 132"/>
          <p:cNvSpPr/>
          <p:nvPr/>
        </p:nvSpPr>
        <p:spPr>
          <a:xfrm>
            <a:off x="5759647" y="2419703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4" name="Rectangle 133"/>
          <p:cNvSpPr/>
          <p:nvPr/>
        </p:nvSpPr>
        <p:spPr>
          <a:xfrm>
            <a:off x="5759647" y="2688857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5" name="Rectangle 134"/>
          <p:cNvSpPr/>
          <p:nvPr/>
        </p:nvSpPr>
        <p:spPr>
          <a:xfrm>
            <a:off x="5759647" y="295801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6" name="Rectangle 135"/>
          <p:cNvSpPr/>
          <p:nvPr/>
        </p:nvSpPr>
        <p:spPr>
          <a:xfrm>
            <a:off x="5759647" y="322713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7" name="Rectangle 136"/>
          <p:cNvSpPr/>
          <p:nvPr/>
        </p:nvSpPr>
        <p:spPr>
          <a:xfrm>
            <a:off x="5759647" y="349631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8" name="Rectangle 137"/>
          <p:cNvSpPr/>
          <p:nvPr/>
        </p:nvSpPr>
        <p:spPr>
          <a:xfrm>
            <a:off x="5759647" y="376547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9" name="Rectangle 138"/>
          <p:cNvSpPr/>
          <p:nvPr/>
        </p:nvSpPr>
        <p:spPr>
          <a:xfrm>
            <a:off x="5759647" y="403462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40" name="Rectangle 139"/>
          <p:cNvSpPr/>
          <p:nvPr/>
        </p:nvSpPr>
        <p:spPr>
          <a:xfrm>
            <a:off x="6567109" y="188136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41" name="Rectangle 140"/>
          <p:cNvSpPr/>
          <p:nvPr/>
        </p:nvSpPr>
        <p:spPr>
          <a:xfrm>
            <a:off x="6567109" y="215054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42" name="Rectangle 141"/>
          <p:cNvSpPr/>
          <p:nvPr/>
        </p:nvSpPr>
        <p:spPr>
          <a:xfrm>
            <a:off x="6567109" y="2419703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43" name="Rectangle 142"/>
          <p:cNvSpPr/>
          <p:nvPr/>
        </p:nvSpPr>
        <p:spPr>
          <a:xfrm>
            <a:off x="6567109" y="2688857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44" name="Rectangle 143"/>
          <p:cNvSpPr/>
          <p:nvPr/>
        </p:nvSpPr>
        <p:spPr>
          <a:xfrm>
            <a:off x="6567109" y="295801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45" name="Rectangle 144"/>
          <p:cNvSpPr/>
          <p:nvPr/>
        </p:nvSpPr>
        <p:spPr>
          <a:xfrm>
            <a:off x="6567109" y="322713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46" name="Rectangle 145"/>
          <p:cNvSpPr/>
          <p:nvPr/>
        </p:nvSpPr>
        <p:spPr>
          <a:xfrm>
            <a:off x="6567109" y="349631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47" name="Rectangle 146"/>
          <p:cNvSpPr/>
          <p:nvPr/>
        </p:nvSpPr>
        <p:spPr>
          <a:xfrm>
            <a:off x="6567109" y="376547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48" name="Rectangle 147"/>
          <p:cNvSpPr/>
          <p:nvPr/>
        </p:nvSpPr>
        <p:spPr>
          <a:xfrm>
            <a:off x="6567109" y="403462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49" name="Rectangle 148"/>
          <p:cNvSpPr/>
          <p:nvPr/>
        </p:nvSpPr>
        <p:spPr>
          <a:xfrm>
            <a:off x="7374481" y="188136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0" name="Rectangle 149"/>
          <p:cNvSpPr/>
          <p:nvPr/>
        </p:nvSpPr>
        <p:spPr>
          <a:xfrm>
            <a:off x="7374481" y="215054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1" name="Rectangle 150"/>
          <p:cNvSpPr/>
          <p:nvPr/>
        </p:nvSpPr>
        <p:spPr>
          <a:xfrm>
            <a:off x="7374481" y="2419703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2" name="Rectangle 151"/>
          <p:cNvSpPr/>
          <p:nvPr/>
        </p:nvSpPr>
        <p:spPr>
          <a:xfrm>
            <a:off x="7374481" y="2688857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3" name="Rectangle 152"/>
          <p:cNvSpPr/>
          <p:nvPr/>
        </p:nvSpPr>
        <p:spPr>
          <a:xfrm>
            <a:off x="7374481" y="295801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4" name="Rectangle 153"/>
          <p:cNvSpPr/>
          <p:nvPr/>
        </p:nvSpPr>
        <p:spPr>
          <a:xfrm>
            <a:off x="7374481" y="322713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5" name="Rectangle 154"/>
          <p:cNvSpPr/>
          <p:nvPr/>
        </p:nvSpPr>
        <p:spPr>
          <a:xfrm>
            <a:off x="7374481" y="349631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6" name="Rectangle 155"/>
          <p:cNvSpPr/>
          <p:nvPr/>
        </p:nvSpPr>
        <p:spPr>
          <a:xfrm>
            <a:off x="7374481" y="376547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7" name="Rectangle 156"/>
          <p:cNvSpPr/>
          <p:nvPr/>
        </p:nvSpPr>
        <p:spPr>
          <a:xfrm>
            <a:off x="7374481" y="403462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8" name="Rectangle 157"/>
          <p:cNvSpPr/>
          <p:nvPr/>
        </p:nvSpPr>
        <p:spPr>
          <a:xfrm>
            <a:off x="8182032" y="188136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9" name="Rectangle 158"/>
          <p:cNvSpPr/>
          <p:nvPr/>
        </p:nvSpPr>
        <p:spPr>
          <a:xfrm>
            <a:off x="8182032" y="215054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0" name="Rectangle 159"/>
          <p:cNvSpPr/>
          <p:nvPr/>
        </p:nvSpPr>
        <p:spPr>
          <a:xfrm>
            <a:off x="8182032" y="2419703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1" name="Rectangle 160"/>
          <p:cNvSpPr/>
          <p:nvPr/>
        </p:nvSpPr>
        <p:spPr>
          <a:xfrm>
            <a:off x="8182032" y="2688857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2" name="Rectangle 161"/>
          <p:cNvSpPr/>
          <p:nvPr/>
        </p:nvSpPr>
        <p:spPr>
          <a:xfrm>
            <a:off x="8182032" y="295801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3" name="Rectangle 162"/>
          <p:cNvSpPr/>
          <p:nvPr/>
        </p:nvSpPr>
        <p:spPr>
          <a:xfrm>
            <a:off x="8182032" y="322713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4" name="Rectangle 163"/>
          <p:cNvSpPr/>
          <p:nvPr/>
        </p:nvSpPr>
        <p:spPr>
          <a:xfrm>
            <a:off x="8182032" y="349631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5" name="Rectangle 164"/>
          <p:cNvSpPr/>
          <p:nvPr/>
        </p:nvSpPr>
        <p:spPr>
          <a:xfrm>
            <a:off x="8182032" y="376547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6" name="Rectangle 165"/>
          <p:cNvSpPr/>
          <p:nvPr/>
        </p:nvSpPr>
        <p:spPr>
          <a:xfrm>
            <a:off x="8182032" y="403462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7" name="Rectangle 166"/>
          <p:cNvSpPr/>
          <p:nvPr/>
        </p:nvSpPr>
        <p:spPr>
          <a:xfrm>
            <a:off x="8989493" y="188136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8" name="Rectangle 167"/>
          <p:cNvSpPr/>
          <p:nvPr/>
        </p:nvSpPr>
        <p:spPr>
          <a:xfrm>
            <a:off x="8989493" y="2150549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9" name="Rectangle 168"/>
          <p:cNvSpPr/>
          <p:nvPr/>
        </p:nvSpPr>
        <p:spPr>
          <a:xfrm>
            <a:off x="8989493" y="2419703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70" name="Rectangle 169"/>
          <p:cNvSpPr/>
          <p:nvPr/>
        </p:nvSpPr>
        <p:spPr>
          <a:xfrm>
            <a:off x="8989493" y="2688857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71" name="Rectangle 170"/>
          <p:cNvSpPr/>
          <p:nvPr/>
        </p:nvSpPr>
        <p:spPr>
          <a:xfrm>
            <a:off x="8989493" y="2958011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72" name="Rectangle 171"/>
          <p:cNvSpPr/>
          <p:nvPr/>
        </p:nvSpPr>
        <p:spPr>
          <a:xfrm>
            <a:off x="8989493" y="3227135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73" name="Rectangle 172"/>
          <p:cNvSpPr/>
          <p:nvPr/>
        </p:nvSpPr>
        <p:spPr>
          <a:xfrm>
            <a:off x="8989493" y="3496318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74" name="Rectangle 173"/>
          <p:cNvSpPr/>
          <p:nvPr/>
        </p:nvSpPr>
        <p:spPr>
          <a:xfrm>
            <a:off x="8989493" y="3765472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75" name="Rectangle 174"/>
          <p:cNvSpPr/>
          <p:nvPr/>
        </p:nvSpPr>
        <p:spPr>
          <a:xfrm>
            <a:off x="8989493" y="4034626"/>
            <a:ext cx="807372" cy="2691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cxnSp>
        <p:nvCxnSpPr>
          <p:cNvPr id="177" name="Straight Connector 176"/>
          <p:cNvCxnSpPr/>
          <p:nvPr/>
        </p:nvCxnSpPr>
        <p:spPr>
          <a:xfrm>
            <a:off x="376481" y="2957981"/>
            <a:ext cx="1143904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7" name="TextBox 526"/>
          <p:cNvSpPr txBox="1"/>
          <p:nvPr/>
        </p:nvSpPr>
        <p:spPr>
          <a:xfrm>
            <a:off x="689322" y="2238971"/>
            <a:ext cx="506870" cy="725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112" b="1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528" name="TextBox 527"/>
          <p:cNvSpPr txBox="1"/>
          <p:nvPr/>
        </p:nvSpPr>
        <p:spPr>
          <a:xfrm>
            <a:off x="1789538" y="401020"/>
            <a:ext cx="5804794" cy="725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112" b="1" dirty="0">
                <a:solidFill>
                  <a:srgbClr val="FF0000"/>
                </a:solidFill>
                <a:latin typeface="Comic Sans MS" pitchFamily="66" charset="0"/>
              </a:rPr>
              <a:t>One part out of 1000</a:t>
            </a:r>
          </a:p>
        </p:txBody>
      </p:sp>
      <p:sp>
        <p:nvSpPr>
          <p:cNvPr id="529" name="TextBox 528"/>
          <p:cNvSpPr txBox="1"/>
          <p:nvPr/>
        </p:nvSpPr>
        <p:spPr>
          <a:xfrm>
            <a:off x="1722250" y="4976635"/>
            <a:ext cx="2667718" cy="11276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728" b="1" dirty="0">
                <a:solidFill>
                  <a:srgbClr val="002060"/>
                </a:solidFill>
                <a:latin typeface="Comic Sans MS" pitchFamily="66" charset="0"/>
              </a:rPr>
              <a:t>0.001</a:t>
            </a:r>
          </a:p>
        </p:txBody>
      </p:sp>
      <p:sp>
        <p:nvSpPr>
          <p:cNvPr id="530" name="TextBox 529"/>
          <p:cNvSpPr txBox="1"/>
          <p:nvPr/>
        </p:nvSpPr>
        <p:spPr>
          <a:xfrm>
            <a:off x="4750231" y="4640192"/>
            <a:ext cx="7132577" cy="1817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738" b="1" dirty="0">
                <a:solidFill>
                  <a:srgbClr val="FF0000"/>
                </a:solidFill>
                <a:latin typeface="Comic Sans MS" pitchFamily="66" charset="0"/>
              </a:rPr>
              <a:t>We get a thousandth when we divide a whole by 1000, or a hundredth by 10. </a:t>
            </a:r>
          </a:p>
        </p:txBody>
      </p:sp>
    </p:spTree>
    <p:extLst>
      <p:ext uri="{BB962C8B-B14F-4D97-AF65-F5344CB8AC3E}">
        <p14:creationId xmlns:p14="http://schemas.microsoft.com/office/powerpoint/2010/main" val="2044449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248</Words>
  <Application>Microsoft Office PowerPoint</Application>
  <PresentationFormat>Widescreen</PresentationFormat>
  <Paragraphs>164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Rigelsford</dc:creator>
  <cp:lastModifiedBy>Vicki Grogan</cp:lastModifiedBy>
  <cp:revision>6</cp:revision>
  <dcterms:created xsi:type="dcterms:W3CDTF">2018-10-07T10:34:37Z</dcterms:created>
  <dcterms:modified xsi:type="dcterms:W3CDTF">2021-02-09T15:42:16Z</dcterms:modified>
</cp:coreProperties>
</file>