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40E50-EE8B-4CCF-928A-CCCBD9CA51BA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903E14D8-EDEA-4E6A-933B-A80FC794A057}">
      <dgm:prSet phldrT="[Text]"/>
      <dgm:spPr>
        <a:xfrm>
          <a:off x="2632" y="0"/>
          <a:ext cx="816043" cy="533400"/>
        </a:xfrm>
        <a:solidFill>
          <a:srgbClr val="CE6633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Not confident at all</a:t>
          </a:r>
        </a:p>
      </dgm:t>
    </dgm:pt>
    <dgm:pt modelId="{9B93DFD9-8C95-40AB-8237-54C9636CB07D}" type="parTrans" cxnId="{4C141F19-1B6C-480D-BF1B-26EB5F2A6194}">
      <dgm:prSet/>
      <dgm:spPr/>
      <dgm:t>
        <a:bodyPr/>
        <a:lstStyle/>
        <a:p>
          <a:endParaRPr lang="en-GB"/>
        </a:p>
      </dgm:t>
    </dgm:pt>
    <dgm:pt modelId="{79B3115B-25CC-4B26-ABE0-C28C61732D81}" type="sibTrans" cxnId="{4C141F19-1B6C-480D-BF1B-26EB5F2A6194}">
      <dgm:prSet/>
      <dgm:spPr>
        <a:xfrm>
          <a:off x="900279" y="165510"/>
          <a:ext cx="173001" cy="202378"/>
        </a:xfrm>
        <a:solidFill>
          <a:srgbClr val="CE6633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66FA80E4-D6C5-4179-81A0-404A82304CBA}">
      <dgm:prSet phldrT="[Text]"/>
      <dgm:spPr>
        <a:xfrm>
          <a:off x="1145092" y="0"/>
          <a:ext cx="816043" cy="533400"/>
        </a:xfrm>
        <a:solidFill>
          <a:srgbClr val="CE6633">
            <a:hueOff val="3846953"/>
            <a:satOff val="-1374"/>
            <a:lumOff val="2206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A little more practice needed</a:t>
          </a:r>
        </a:p>
      </dgm:t>
    </dgm:pt>
    <dgm:pt modelId="{7275F3C7-C524-41D2-8668-C1655ADD81AF}" type="parTrans" cxnId="{46385984-AC8E-4ACA-BF48-987F4E80ADAF}">
      <dgm:prSet/>
      <dgm:spPr/>
      <dgm:t>
        <a:bodyPr/>
        <a:lstStyle/>
        <a:p>
          <a:endParaRPr lang="en-GB"/>
        </a:p>
      </dgm:t>
    </dgm:pt>
    <dgm:pt modelId="{CA58D8F7-549D-41F5-88A8-120418E20043}" type="sibTrans" cxnId="{46385984-AC8E-4ACA-BF48-987F4E80ADAF}">
      <dgm:prSet/>
      <dgm:spPr>
        <a:xfrm>
          <a:off x="2042740" y="165510"/>
          <a:ext cx="173001" cy="202378"/>
        </a:xfrm>
        <a:solidFill>
          <a:srgbClr val="CE6633">
            <a:hueOff val="5129271"/>
            <a:satOff val="-1832"/>
            <a:lumOff val="294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AE220F5E-2085-4101-90CD-3E97BEC279A2}">
      <dgm:prSet phldrT="[Text]"/>
      <dgm:spPr>
        <a:xfrm>
          <a:off x="3505576" y="0"/>
          <a:ext cx="816043" cy="533400"/>
        </a:xfrm>
        <a:solidFill>
          <a:srgbClr val="CE6633">
            <a:hueOff val="11540859"/>
            <a:satOff val="-4122"/>
            <a:lumOff val="6619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Confident</a:t>
          </a:r>
        </a:p>
      </dgm:t>
    </dgm:pt>
    <dgm:pt modelId="{5D1A038A-916A-4F45-A454-EC9C05460FF3}" type="parTrans" cxnId="{0B734E07-E5E4-4F01-834E-A6145D6760A8}">
      <dgm:prSet/>
      <dgm:spPr/>
      <dgm:t>
        <a:bodyPr/>
        <a:lstStyle/>
        <a:p>
          <a:endParaRPr lang="en-GB"/>
        </a:p>
      </dgm:t>
    </dgm:pt>
    <dgm:pt modelId="{77D316D1-A3C3-4B8B-88AD-0C9D9D45CAA7}" type="sibTrans" cxnId="{0B734E07-E5E4-4F01-834E-A6145D6760A8}">
      <dgm:prSet/>
      <dgm:spPr>
        <a:xfrm>
          <a:off x="4384333" y="165510"/>
          <a:ext cx="132953" cy="202378"/>
        </a:xfrm>
        <a:solidFill>
          <a:srgbClr val="CE6633">
            <a:hueOff val="15387812"/>
            <a:satOff val="-5496"/>
            <a:lumOff val="882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40D07C48-E159-496A-AE72-F0B4BA56D712}">
      <dgm:prSet/>
      <dgm:spPr>
        <a:xfrm>
          <a:off x="2287553" y="0"/>
          <a:ext cx="816043" cy="533400"/>
        </a:xfrm>
        <a:solidFill>
          <a:srgbClr val="CE6633">
            <a:hueOff val="7693906"/>
            <a:satOff val="-2748"/>
            <a:lumOff val="4412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Pretty confident</a:t>
          </a:r>
        </a:p>
      </dgm:t>
    </dgm:pt>
    <dgm:pt modelId="{AD589EBA-5686-4D3A-ADDD-9DA64129768D}" type="parTrans" cxnId="{4F858ABE-A1B0-4222-83D3-4E7332161EB4}">
      <dgm:prSet/>
      <dgm:spPr/>
      <dgm:t>
        <a:bodyPr/>
        <a:lstStyle/>
        <a:p>
          <a:endParaRPr lang="en-GB"/>
        </a:p>
      </dgm:t>
    </dgm:pt>
    <dgm:pt modelId="{A3A8E5F6-3424-436E-A109-0C4524CB3475}" type="sibTrans" cxnId="{4F858ABE-A1B0-4222-83D3-4E7332161EB4}">
      <dgm:prSet/>
      <dgm:spPr>
        <a:xfrm>
          <a:off x="3204091" y="165510"/>
          <a:ext cx="213049" cy="202378"/>
        </a:xfrm>
        <a:solidFill>
          <a:srgbClr val="CE6633">
            <a:hueOff val="10258542"/>
            <a:satOff val="-3664"/>
            <a:lumOff val="5883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gm:t>
    </dgm:pt>
    <dgm:pt modelId="{59AC3D49-98EE-4968-A586-B81FF6E5AECC}">
      <dgm:prSet/>
      <dgm:spPr>
        <a:xfrm>
          <a:off x="4572474" y="0"/>
          <a:ext cx="816043" cy="533400"/>
        </a:xfrm>
        <a:solidFill>
          <a:srgbClr val="CE6633">
            <a:hueOff val="15387812"/>
            <a:satOff val="-5496"/>
            <a:lumOff val="8825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Could do it with my eyes closed!</a:t>
          </a:r>
        </a:p>
      </dgm:t>
    </dgm:pt>
    <dgm:pt modelId="{B8EC5025-4E93-41D0-B2DD-E2D2ECE034FA}" type="parTrans" cxnId="{1CE8DC09-8416-45E0-98B8-919241EEEE82}">
      <dgm:prSet/>
      <dgm:spPr/>
      <dgm:t>
        <a:bodyPr/>
        <a:lstStyle/>
        <a:p>
          <a:endParaRPr lang="en-GB"/>
        </a:p>
      </dgm:t>
    </dgm:pt>
    <dgm:pt modelId="{8FFE5D73-C224-4ED1-BCCE-E3EBF446616F}" type="sibTrans" cxnId="{1CE8DC09-8416-45E0-98B8-919241EEEE82}">
      <dgm:prSet/>
      <dgm:spPr/>
      <dgm:t>
        <a:bodyPr/>
        <a:lstStyle/>
        <a:p>
          <a:endParaRPr lang="en-GB"/>
        </a:p>
      </dgm:t>
    </dgm:pt>
    <dgm:pt modelId="{1A05473B-C392-4FAC-AE6E-E139FE82B442}" type="pres">
      <dgm:prSet presAssocID="{6CA40E50-EE8B-4CCF-928A-CCCBD9CA51BA}" presName="Name0" presStyleCnt="0">
        <dgm:presLayoutVars>
          <dgm:dir/>
          <dgm:resizeHandles val="exact"/>
        </dgm:presLayoutVars>
      </dgm:prSet>
      <dgm:spPr/>
    </dgm:pt>
    <dgm:pt modelId="{4552D38D-0DF7-4218-B78F-A03A235B6756}" type="pres">
      <dgm:prSet presAssocID="{903E14D8-EDEA-4E6A-933B-A80FC794A057}" presName="node" presStyleLbl="node1" presStyleIdx="0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3B9F0B7-0B7C-4EC2-9038-72D81B96048C}" type="pres">
      <dgm:prSet presAssocID="{79B3115B-25CC-4B26-ABE0-C28C61732D81}" presName="sibTrans" presStyleLbl="sibTrans2D1" presStyleIdx="0" presStyleCnt="4"/>
      <dgm:spPr>
        <a:prstGeom prst="rightArrow">
          <a:avLst>
            <a:gd name="adj1" fmla="val 60000"/>
            <a:gd name="adj2" fmla="val 50000"/>
          </a:avLst>
        </a:prstGeom>
      </dgm:spPr>
    </dgm:pt>
    <dgm:pt modelId="{CFE39CBF-5A6D-4640-BF20-0AD588293F2A}" type="pres">
      <dgm:prSet presAssocID="{79B3115B-25CC-4B26-ABE0-C28C61732D81}" presName="connectorText" presStyleLbl="sibTrans2D1" presStyleIdx="0" presStyleCnt="4"/>
      <dgm:spPr/>
    </dgm:pt>
    <dgm:pt modelId="{D1D6BD56-4566-40E1-8650-DFEA15707E5F}" type="pres">
      <dgm:prSet presAssocID="{66FA80E4-D6C5-4179-81A0-404A82304CBA}" presName="node" presStyleLbl="node1" presStyleIdx="1" presStyleCnt="5" custLinFactNeighborY="125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2E0EC464-1CE9-4DFF-85F0-0CEBD7BA178A}" type="pres">
      <dgm:prSet presAssocID="{CA58D8F7-549D-41F5-88A8-120418E20043}" presName="sibTrans" presStyleLbl="sibTrans2D1" presStyleIdx="1" presStyleCnt="4"/>
      <dgm:spPr>
        <a:prstGeom prst="rightArrow">
          <a:avLst>
            <a:gd name="adj1" fmla="val 60000"/>
            <a:gd name="adj2" fmla="val 50000"/>
          </a:avLst>
        </a:prstGeom>
      </dgm:spPr>
    </dgm:pt>
    <dgm:pt modelId="{B90E4C17-056D-4E9D-882A-F7EEC22B719D}" type="pres">
      <dgm:prSet presAssocID="{CA58D8F7-549D-41F5-88A8-120418E20043}" presName="connectorText" presStyleLbl="sibTrans2D1" presStyleIdx="1" presStyleCnt="4"/>
      <dgm:spPr/>
    </dgm:pt>
    <dgm:pt modelId="{AF56CEEE-6D7D-4925-A238-7E7871DF7CA8}" type="pres">
      <dgm:prSet presAssocID="{40D07C48-E159-496A-AE72-F0B4BA56D712}" presName="node" presStyleLbl="node1" presStyleIdx="2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F1A2FA1-9477-4392-A26F-C10EE14759EC}" type="pres">
      <dgm:prSet presAssocID="{A3A8E5F6-3424-436E-A109-0C4524CB3475}" presName="sibTrans" presStyleLbl="sibTrans2D1" presStyleIdx="2" presStyleCnt="4"/>
      <dgm:spPr>
        <a:prstGeom prst="rightArrow">
          <a:avLst>
            <a:gd name="adj1" fmla="val 60000"/>
            <a:gd name="adj2" fmla="val 50000"/>
          </a:avLst>
        </a:prstGeom>
      </dgm:spPr>
    </dgm:pt>
    <dgm:pt modelId="{9B7AC932-451F-4B08-B184-14D7B39BD794}" type="pres">
      <dgm:prSet presAssocID="{A3A8E5F6-3424-436E-A109-0C4524CB3475}" presName="connectorText" presStyleLbl="sibTrans2D1" presStyleIdx="2" presStyleCnt="4"/>
      <dgm:spPr/>
    </dgm:pt>
    <dgm:pt modelId="{6DE8479B-5B12-492A-9727-D8E722C425B7}" type="pres">
      <dgm:prSet presAssocID="{AE220F5E-2085-4101-90CD-3E97BEC279A2}" presName="node" presStyleLbl="node1" presStyleIdx="3" presStyleCnt="5" custLinFactNeighborX="23149" custLinFactNeighborY="3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6EFADF3D-B17B-4584-B0D4-4F505D9ABFAD}" type="pres">
      <dgm:prSet presAssocID="{77D316D1-A3C3-4B8B-88AD-0C9D9D45CAA7}" presName="sibTrans" presStyleLbl="sibTrans2D1" presStyleIdx="3" presStyleCnt="4"/>
      <dgm:spPr>
        <a:prstGeom prst="rightArrow">
          <a:avLst>
            <a:gd name="adj1" fmla="val 60000"/>
            <a:gd name="adj2" fmla="val 50000"/>
          </a:avLst>
        </a:prstGeom>
      </dgm:spPr>
    </dgm:pt>
    <dgm:pt modelId="{6370BC59-76DE-4CE8-B488-CD7190592B06}" type="pres">
      <dgm:prSet presAssocID="{77D316D1-A3C3-4B8B-88AD-0C9D9D45CAA7}" presName="connectorText" presStyleLbl="sibTrans2D1" presStyleIdx="3" presStyleCnt="4"/>
      <dgm:spPr/>
    </dgm:pt>
    <dgm:pt modelId="{530715B1-B212-4314-B892-77A9CDF0BB52}" type="pres">
      <dgm:prSet presAssocID="{59AC3D49-98EE-4968-A586-B81FF6E5AECC}" presName="node" presStyleLbl="node1" presStyleIdx="4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0B734E07-E5E4-4F01-834E-A6145D6760A8}" srcId="{6CA40E50-EE8B-4CCF-928A-CCCBD9CA51BA}" destId="{AE220F5E-2085-4101-90CD-3E97BEC279A2}" srcOrd="3" destOrd="0" parTransId="{5D1A038A-916A-4F45-A454-EC9C05460FF3}" sibTransId="{77D316D1-A3C3-4B8B-88AD-0C9D9D45CAA7}"/>
    <dgm:cxn modelId="{1CE8DC09-8416-45E0-98B8-919241EEEE82}" srcId="{6CA40E50-EE8B-4CCF-928A-CCCBD9CA51BA}" destId="{59AC3D49-98EE-4968-A586-B81FF6E5AECC}" srcOrd="4" destOrd="0" parTransId="{B8EC5025-4E93-41D0-B2DD-E2D2ECE034FA}" sibTransId="{8FFE5D73-C224-4ED1-BCCE-E3EBF446616F}"/>
    <dgm:cxn modelId="{23E98A0D-EA4B-4F72-924A-FD19B6CB5D1F}" type="presOf" srcId="{77D316D1-A3C3-4B8B-88AD-0C9D9D45CAA7}" destId="{6370BC59-76DE-4CE8-B488-CD7190592B06}" srcOrd="1" destOrd="0" presId="urn:microsoft.com/office/officeart/2005/8/layout/process1"/>
    <dgm:cxn modelId="{4C141F19-1B6C-480D-BF1B-26EB5F2A6194}" srcId="{6CA40E50-EE8B-4CCF-928A-CCCBD9CA51BA}" destId="{903E14D8-EDEA-4E6A-933B-A80FC794A057}" srcOrd="0" destOrd="0" parTransId="{9B93DFD9-8C95-40AB-8237-54C9636CB07D}" sibTransId="{79B3115B-25CC-4B26-ABE0-C28C61732D81}"/>
    <dgm:cxn modelId="{0D6B3332-3D2F-43C6-B480-E87E8EF60B15}" type="presOf" srcId="{AE220F5E-2085-4101-90CD-3E97BEC279A2}" destId="{6DE8479B-5B12-492A-9727-D8E722C425B7}" srcOrd="0" destOrd="0" presId="urn:microsoft.com/office/officeart/2005/8/layout/process1"/>
    <dgm:cxn modelId="{BB0A1F5E-6A06-4B44-8BF2-E1FA8156C0FF}" type="presOf" srcId="{79B3115B-25CC-4B26-ABE0-C28C61732D81}" destId="{13B9F0B7-0B7C-4EC2-9038-72D81B96048C}" srcOrd="0" destOrd="0" presId="urn:microsoft.com/office/officeart/2005/8/layout/process1"/>
    <dgm:cxn modelId="{6FA3B368-97B8-4C2E-85B3-23E97E123683}" type="presOf" srcId="{77D316D1-A3C3-4B8B-88AD-0C9D9D45CAA7}" destId="{6EFADF3D-B17B-4584-B0D4-4F505D9ABFAD}" srcOrd="0" destOrd="0" presId="urn:microsoft.com/office/officeart/2005/8/layout/process1"/>
    <dgm:cxn modelId="{7E421C4B-067A-4787-BF91-AF88F625346E}" type="presOf" srcId="{A3A8E5F6-3424-436E-A109-0C4524CB3475}" destId="{9B7AC932-451F-4B08-B184-14D7B39BD794}" srcOrd="1" destOrd="0" presId="urn:microsoft.com/office/officeart/2005/8/layout/process1"/>
    <dgm:cxn modelId="{8F641A73-97BC-4F93-80B1-C71A186657FA}" type="presOf" srcId="{903E14D8-EDEA-4E6A-933B-A80FC794A057}" destId="{4552D38D-0DF7-4218-B78F-A03A235B6756}" srcOrd="0" destOrd="0" presId="urn:microsoft.com/office/officeart/2005/8/layout/process1"/>
    <dgm:cxn modelId="{DA2BA159-37EB-49A0-83FC-DCEF1B4A5FE9}" type="presOf" srcId="{CA58D8F7-549D-41F5-88A8-120418E20043}" destId="{2E0EC464-1CE9-4DFF-85F0-0CEBD7BA178A}" srcOrd="0" destOrd="0" presId="urn:microsoft.com/office/officeart/2005/8/layout/process1"/>
    <dgm:cxn modelId="{46385984-AC8E-4ACA-BF48-987F4E80ADAF}" srcId="{6CA40E50-EE8B-4CCF-928A-CCCBD9CA51BA}" destId="{66FA80E4-D6C5-4179-81A0-404A82304CBA}" srcOrd="1" destOrd="0" parTransId="{7275F3C7-C524-41D2-8668-C1655ADD81AF}" sibTransId="{CA58D8F7-549D-41F5-88A8-120418E20043}"/>
    <dgm:cxn modelId="{73582E8D-DD8A-4DA0-B3DE-0A8FC8C1D0C3}" type="presOf" srcId="{6CA40E50-EE8B-4CCF-928A-CCCBD9CA51BA}" destId="{1A05473B-C392-4FAC-AE6E-E139FE82B442}" srcOrd="0" destOrd="0" presId="urn:microsoft.com/office/officeart/2005/8/layout/process1"/>
    <dgm:cxn modelId="{70EA0B96-A9DB-4916-A1FB-D01816296FF4}" type="presOf" srcId="{59AC3D49-98EE-4968-A586-B81FF6E5AECC}" destId="{530715B1-B212-4314-B892-77A9CDF0BB52}" srcOrd="0" destOrd="0" presId="urn:microsoft.com/office/officeart/2005/8/layout/process1"/>
    <dgm:cxn modelId="{A5FB1A9F-0940-4F61-AA80-CB3FEC007C61}" type="presOf" srcId="{CA58D8F7-549D-41F5-88A8-120418E20043}" destId="{B90E4C17-056D-4E9D-882A-F7EEC22B719D}" srcOrd="1" destOrd="0" presId="urn:microsoft.com/office/officeart/2005/8/layout/process1"/>
    <dgm:cxn modelId="{E03F35A7-A5DD-4446-B677-BB4F77432DC0}" type="presOf" srcId="{A3A8E5F6-3424-436E-A109-0C4524CB3475}" destId="{1F1A2FA1-9477-4392-A26F-C10EE14759EC}" srcOrd="0" destOrd="0" presId="urn:microsoft.com/office/officeart/2005/8/layout/process1"/>
    <dgm:cxn modelId="{4F858ABE-A1B0-4222-83D3-4E7332161EB4}" srcId="{6CA40E50-EE8B-4CCF-928A-CCCBD9CA51BA}" destId="{40D07C48-E159-496A-AE72-F0B4BA56D712}" srcOrd="2" destOrd="0" parTransId="{AD589EBA-5686-4D3A-ADDD-9DA64129768D}" sibTransId="{A3A8E5F6-3424-436E-A109-0C4524CB3475}"/>
    <dgm:cxn modelId="{3C1F0CDA-0604-42BF-915F-C6DB9D3A3321}" type="presOf" srcId="{79B3115B-25CC-4B26-ABE0-C28C61732D81}" destId="{CFE39CBF-5A6D-4640-BF20-0AD588293F2A}" srcOrd="1" destOrd="0" presId="urn:microsoft.com/office/officeart/2005/8/layout/process1"/>
    <dgm:cxn modelId="{FA884DFB-138F-4F49-A7F3-604D34D03C53}" type="presOf" srcId="{66FA80E4-D6C5-4179-81A0-404A82304CBA}" destId="{D1D6BD56-4566-40E1-8650-DFEA15707E5F}" srcOrd="0" destOrd="0" presId="urn:microsoft.com/office/officeart/2005/8/layout/process1"/>
    <dgm:cxn modelId="{8F6AAFFB-3182-41D8-ADA7-9E4EE03D4AF2}" type="presOf" srcId="{40D07C48-E159-496A-AE72-F0B4BA56D712}" destId="{AF56CEEE-6D7D-4925-A238-7E7871DF7CA8}" srcOrd="0" destOrd="0" presId="urn:microsoft.com/office/officeart/2005/8/layout/process1"/>
    <dgm:cxn modelId="{8ED5DA6C-1A15-4D8A-AA31-C4BB788B6BEB}" type="presParOf" srcId="{1A05473B-C392-4FAC-AE6E-E139FE82B442}" destId="{4552D38D-0DF7-4218-B78F-A03A235B6756}" srcOrd="0" destOrd="0" presId="urn:microsoft.com/office/officeart/2005/8/layout/process1"/>
    <dgm:cxn modelId="{1198345F-FE90-49A9-B715-2764DC7B2E6D}" type="presParOf" srcId="{1A05473B-C392-4FAC-AE6E-E139FE82B442}" destId="{13B9F0B7-0B7C-4EC2-9038-72D81B96048C}" srcOrd="1" destOrd="0" presId="urn:microsoft.com/office/officeart/2005/8/layout/process1"/>
    <dgm:cxn modelId="{0D797BC9-4F81-4EDC-909A-D7F048486CE7}" type="presParOf" srcId="{13B9F0B7-0B7C-4EC2-9038-72D81B96048C}" destId="{CFE39CBF-5A6D-4640-BF20-0AD588293F2A}" srcOrd="0" destOrd="0" presId="urn:microsoft.com/office/officeart/2005/8/layout/process1"/>
    <dgm:cxn modelId="{D4ED0A81-517B-437D-9D91-E7135AE4B0FB}" type="presParOf" srcId="{1A05473B-C392-4FAC-AE6E-E139FE82B442}" destId="{D1D6BD56-4566-40E1-8650-DFEA15707E5F}" srcOrd="2" destOrd="0" presId="urn:microsoft.com/office/officeart/2005/8/layout/process1"/>
    <dgm:cxn modelId="{B78BA739-4114-41C9-97C2-A43BB2F58F26}" type="presParOf" srcId="{1A05473B-C392-4FAC-AE6E-E139FE82B442}" destId="{2E0EC464-1CE9-4DFF-85F0-0CEBD7BA178A}" srcOrd="3" destOrd="0" presId="urn:microsoft.com/office/officeart/2005/8/layout/process1"/>
    <dgm:cxn modelId="{2B785E7E-C35E-48DA-B51A-B80054B1581E}" type="presParOf" srcId="{2E0EC464-1CE9-4DFF-85F0-0CEBD7BA178A}" destId="{B90E4C17-056D-4E9D-882A-F7EEC22B719D}" srcOrd="0" destOrd="0" presId="urn:microsoft.com/office/officeart/2005/8/layout/process1"/>
    <dgm:cxn modelId="{DAA14C40-D7B3-42D1-963F-C024B4828784}" type="presParOf" srcId="{1A05473B-C392-4FAC-AE6E-E139FE82B442}" destId="{AF56CEEE-6D7D-4925-A238-7E7871DF7CA8}" srcOrd="4" destOrd="0" presId="urn:microsoft.com/office/officeart/2005/8/layout/process1"/>
    <dgm:cxn modelId="{1426F995-5308-4992-9189-7418B7EB6A49}" type="presParOf" srcId="{1A05473B-C392-4FAC-AE6E-E139FE82B442}" destId="{1F1A2FA1-9477-4392-A26F-C10EE14759EC}" srcOrd="5" destOrd="0" presId="urn:microsoft.com/office/officeart/2005/8/layout/process1"/>
    <dgm:cxn modelId="{BB166FBF-E924-40F9-9E0A-B093A066FC54}" type="presParOf" srcId="{1F1A2FA1-9477-4392-A26F-C10EE14759EC}" destId="{9B7AC932-451F-4B08-B184-14D7B39BD794}" srcOrd="0" destOrd="0" presId="urn:microsoft.com/office/officeart/2005/8/layout/process1"/>
    <dgm:cxn modelId="{4C795C6E-A531-4B21-86C4-7E6BF4BD3EC4}" type="presParOf" srcId="{1A05473B-C392-4FAC-AE6E-E139FE82B442}" destId="{6DE8479B-5B12-492A-9727-D8E722C425B7}" srcOrd="6" destOrd="0" presId="urn:microsoft.com/office/officeart/2005/8/layout/process1"/>
    <dgm:cxn modelId="{D0220FA7-EE14-446E-B5B2-CCA364DB4B4B}" type="presParOf" srcId="{1A05473B-C392-4FAC-AE6E-E139FE82B442}" destId="{6EFADF3D-B17B-4584-B0D4-4F505D9ABFAD}" srcOrd="7" destOrd="0" presId="urn:microsoft.com/office/officeart/2005/8/layout/process1"/>
    <dgm:cxn modelId="{1DDF0E4A-6F76-4464-80BE-0AAFBF06FC48}" type="presParOf" srcId="{6EFADF3D-B17B-4584-B0D4-4F505D9ABFAD}" destId="{6370BC59-76DE-4CE8-B488-CD7190592B06}" srcOrd="0" destOrd="0" presId="urn:microsoft.com/office/officeart/2005/8/layout/process1"/>
    <dgm:cxn modelId="{464DF7C5-73DB-4A32-AD78-36DA3AC6843D}" type="presParOf" srcId="{1A05473B-C392-4FAC-AE6E-E139FE82B442}" destId="{530715B1-B212-4314-B892-77A9CDF0BB5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2D38D-0DF7-4218-B78F-A03A235B6756}">
      <dsp:nvSpPr>
        <dsp:cNvPr id="0" name=""/>
        <dsp:cNvSpPr/>
      </dsp:nvSpPr>
      <dsp:spPr>
        <a:xfrm>
          <a:off x="4309" y="1269839"/>
          <a:ext cx="1335802" cy="876620"/>
        </a:xfrm>
        <a:prstGeom prst="roundRect">
          <a:avLst>
            <a:gd name="adj" fmla="val 10000"/>
          </a:avLst>
        </a:prstGeom>
        <a:solidFill>
          <a:srgbClr val="CE6633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Not confident at all</a:t>
          </a:r>
        </a:p>
      </dsp:txBody>
      <dsp:txXfrm>
        <a:off x="29984" y="1295514"/>
        <a:ext cx="1284452" cy="825270"/>
      </dsp:txXfrm>
    </dsp:sp>
    <dsp:sp modelId="{13B9F0B7-0B7C-4EC2-9038-72D81B96048C}">
      <dsp:nvSpPr>
        <dsp:cNvPr id="0" name=""/>
        <dsp:cNvSpPr/>
      </dsp:nvSpPr>
      <dsp:spPr>
        <a:xfrm rot="201200">
          <a:off x="1473448" y="1597768"/>
          <a:ext cx="283675" cy="331278"/>
        </a:xfrm>
        <a:prstGeom prst="rightArrow">
          <a:avLst>
            <a:gd name="adj1" fmla="val 60000"/>
            <a:gd name="adj2" fmla="val 50000"/>
          </a:avLst>
        </a:prstGeom>
        <a:solidFill>
          <a:srgbClr val="CE6633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1473521" y="1661535"/>
        <a:ext cx="198573" cy="198766"/>
      </dsp:txXfrm>
    </dsp:sp>
    <dsp:sp modelId="{D1D6BD56-4566-40E1-8650-DFEA15707E5F}">
      <dsp:nvSpPr>
        <dsp:cNvPr id="0" name=""/>
        <dsp:cNvSpPr/>
      </dsp:nvSpPr>
      <dsp:spPr>
        <a:xfrm>
          <a:off x="1874432" y="1379417"/>
          <a:ext cx="1335802" cy="876620"/>
        </a:xfrm>
        <a:prstGeom prst="roundRect">
          <a:avLst>
            <a:gd name="adj" fmla="val 10000"/>
          </a:avLst>
        </a:prstGeom>
        <a:solidFill>
          <a:srgbClr val="CE6633">
            <a:hueOff val="3846953"/>
            <a:satOff val="-1374"/>
            <a:lumOff val="2206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A little more practice needed</a:t>
          </a:r>
        </a:p>
      </dsp:txBody>
      <dsp:txXfrm>
        <a:off x="1900107" y="1405092"/>
        <a:ext cx="1284452" cy="825270"/>
      </dsp:txXfrm>
    </dsp:sp>
    <dsp:sp modelId="{2E0EC464-1CE9-4DFF-85F0-0CEBD7BA178A}">
      <dsp:nvSpPr>
        <dsp:cNvPr id="0" name=""/>
        <dsp:cNvSpPr/>
      </dsp:nvSpPr>
      <dsp:spPr>
        <a:xfrm rot="21398800">
          <a:off x="3343571" y="1596829"/>
          <a:ext cx="283675" cy="331278"/>
        </a:xfrm>
        <a:prstGeom prst="rightArrow">
          <a:avLst>
            <a:gd name="adj1" fmla="val 60000"/>
            <a:gd name="adj2" fmla="val 50000"/>
          </a:avLst>
        </a:prstGeom>
        <a:solidFill>
          <a:srgbClr val="CE6633">
            <a:hueOff val="5129271"/>
            <a:satOff val="-1832"/>
            <a:lumOff val="294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3343644" y="1665574"/>
        <a:ext cx="198573" cy="198766"/>
      </dsp:txXfrm>
    </dsp:sp>
    <dsp:sp modelId="{AF56CEEE-6D7D-4925-A238-7E7871DF7CA8}">
      <dsp:nvSpPr>
        <dsp:cNvPr id="0" name=""/>
        <dsp:cNvSpPr/>
      </dsp:nvSpPr>
      <dsp:spPr>
        <a:xfrm>
          <a:off x="3744555" y="1269839"/>
          <a:ext cx="1335802" cy="876620"/>
        </a:xfrm>
        <a:prstGeom prst="roundRect">
          <a:avLst>
            <a:gd name="adj" fmla="val 10000"/>
          </a:avLst>
        </a:prstGeom>
        <a:solidFill>
          <a:srgbClr val="CE6633">
            <a:hueOff val="7693906"/>
            <a:satOff val="-2748"/>
            <a:lumOff val="4412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Pretty confident</a:t>
          </a:r>
        </a:p>
      </dsp:txBody>
      <dsp:txXfrm>
        <a:off x="3770230" y="1295514"/>
        <a:ext cx="1284452" cy="825270"/>
      </dsp:txXfrm>
    </dsp:sp>
    <dsp:sp modelId="{1F1A2FA1-9477-4392-A26F-C10EE14759EC}">
      <dsp:nvSpPr>
        <dsp:cNvPr id="0" name=""/>
        <dsp:cNvSpPr/>
      </dsp:nvSpPr>
      <dsp:spPr>
        <a:xfrm rot="450840">
          <a:off x="5243350" y="1675305"/>
          <a:ext cx="351766" cy="331278"/>
        </a:xfrm>
        <a:prstGeom prst="rightArrow">
          <a:avLst>
            <a:gd name="adj1" fmla="val 60000"/>
            <a:gd name="adj2" fmla="val 50000"/>
          </a:avLst>
        </a:prstGeom>
        <a:solidFill>
          <a:srgbClr val="CE6633">
            <a:hueOff val="10258542"/>
            <a:satOff val="-3664"/>
            <a:lumOff val="588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5243777" y="1735063"/>
        <a:ext cx="252383" cy="198766"/>
      </dsp:txXfrm>
    </dsp:sp>
    <dsp:sp modelId="{6DE8479B-5B12-492A-9727-D8E722C425B7}">
      <dsp:nvSpPr>
        <dsp:cNvPr id="0" name=""/>
        <dsp:cNvSpPr/>
      </dsp:nvSpPr>
      <dsp:spPr>
        <a:xfrm>
          <a:off x="5738368" y="1532825"/>
          <a:ext cx="1335802" cy="876620"/>
        </a:xfrm>
        <a:prstGeom prst="roundRect">
          <a:avLst>
            <a:gd name="adj" fmla="val 10000"/>
          </a:avLst>
        </a:prstGeom>
        <a:solidFill>
          <a:srgbClr val="CE6633">
            <a:hueOff val="11540859"/>
            <a:satOff val="-4122"/>
            <a:lumOff val="6619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Confident</a:t>
          </a:r>
        </a:p>
      </dsp:txBody>
      <dsp:txXfrm>
        <a:off x="5764043" y="1558500"/>
        <a:ext cx="1284452" cy="825270"/>
      </dsp:txXfrm>
    </dsp:sp>
    <dsp:sp modelId="{6EFADF3D-B17B-4584-B0D4-4F505D9ABFAD}">
      <dsp:nvSpPr>
        <dsp:cNvPr id="0" name=""/>
        <dsp:cNvSpPr/>
      </dsp:nvSpPr>
      <dsp:spPr>
        <a:xfrm rot="21086189">
          <a:off x="7175601" y="1673076"/>
          <a:ext cx="220088" cy="331278"/>
        </a:xfrm>
        <a:prstGeom prst="rightArrow">
          <a:avLst>
            <a:gd name="adj1" fmla="val 60000"/>
            <a:gd name="adj2" fmla="val 50000"/>
          </a:avLst>
        </a:prstGeom>
        <a:solidFill>
          <a:srgbClr val="CE6633">
            <a:hueOff val="15387812"/>
            <a:satOff val="-5496"/>
            <a:lumOff val="882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</dsp:txBody>
      <dsp:txXfrm>
        <a:off x="7175969" y="1744248"/>
        <a:ext cx="154062" cy="198766"/>
      </dsp:txXfrm>
    </dsp:sp>
    <dsp:sp modelId="{530715B1-B212-4314-B892-77A9CDF0BB52}">
      <dsp:nvSpPr>
        <dsp:cNvPr id="0" name=""/>
        <dsp:cNvSpPr/>
      </dsp:nvSpPr>
      <dsp:spPr>
        <a:xfrm>
          <a:off x="7484801" y="1269839"/>
          <a:ext cx="1335802" cy="876620"/>
        </a:xfrm>
        <a:prstGeom prst="roundRect">
          <a:avLst>
            <a:gd name="adj" fmla="val 10000"/>
          </a:avLst>
        </a:prstGeom>
        <a:solidFill>
          <a:srgbClr val="CE6633">
            <a:hueOff val="15387812"/>
            <a:satOff val="-5496"/>
            <a:lumOff val="8825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Could do it with my eyes closed!</a:t>
          </a:r>
        </a:p>
      </dsp:txBody>
      <dsp:txXfrm>
        <a:off x="7510476" y="1295514"/>
        <a:ext cx="1284452" cy="825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886E9A7-9FB2-4B4D-AA10-952CACB41FD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6891A24-85DC-45B1-A291-75A7A1D9E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5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E9A7-9FB2-4B4D-AA10-952CACB41FD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1A24-85DC-45B1-A291-75A7A1D9E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2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E9A7-9FB2-4B4D-AA10-952CACB41FD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1A24-85DC-45B1-A291-75A7A1D9E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E9A7-9FB2-4B4D-AA10-952CACB41FD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1A24-85DC-45B1-A291-75A7A1D9E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38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E9A7-9FB2-4B4D-AA10-952CACB41FD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1A24-85DC-45B1-A291-75A7A1D9E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97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E9A7-9FB2-4B4D-AA10-952CACB41FD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1A24-85DC-45B1-A291-75A7A1D9E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75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E9A7-9FB2-4B4D-AA10-952CACB41FD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1A24-85DC-45B1-A291-75A7A1D9E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62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886E9A7-9FB2-4B4D-AA10-952CACB41FD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1A24-85DC-45B1-A291-75A7A1D9E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811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886E9A7-9FB2-4B4D-AA10-952CACB41FD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1A24-85DC-45B1-A291-75A7A1D9E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66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E9A7-9FB2-4B4D-AA10-952CACB41FD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1A24-85DC-45B1-A291-75A7A1D9E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3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E9A7-9FB2-4B4D-AA10-952CACB41FD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1A24-85DC-45B1-A291-75A7A1D9E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E9A7-9FB2-4B4D-AA10-952CACB41FD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1A24-85DC-45B1-A291-75A7A1D9E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2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E9A7-9FB2-4B4D-AA10-952CACB41FD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1A24-85DC-45B1-A291-75A7A1D9E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3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E9A7-9FB2-4B4D-AA10-952CACB41FD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1A24-85DC-45B1-A291-75A7A1D9E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7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E9A7-9FB2-4B4D-AA10-952CACB41FD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1A24-85DC-45B1-A291-75A7A1D9E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64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E9A7-9FB2-4B4D-AA10-952CACB41FD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1A24-85DC-45B1-A291-75A7A1D9E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11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E9A7-9FB2-4B4D-AA10-952CACB41FD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1A24-85DC-45B1-A291-75A7A1D9E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8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886E9A7-9FB2-4B4D-AA10-952CACB41FD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6891A24-85DC-45B1-A291-75A7A1D9E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35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C17F0-AF98-40E0-8734-7DF883C117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Apostrophes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59ADA-44BA-4BFF-972E-AD01C2DDF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Thursday 4</a:t>
            </a:r>
            <a:r>
              <a:rPr lang="en-GB" baseline="30000" dirty="0"/>
              <a:t>th</a:t>
            </a:r>
            <a:r>
              <a:rPr lang="en-GB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251170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471A-D42D-4870-9CC0-BE400726D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confident are you now with apostrophes?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B4A792-0C6D-4F12-9B80-3E9D0C3258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CE43477-0C4B-496F-9D77-5C25CA3C90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6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59"/>
    </mc:Choice>
    <mc:Fallback>
      <p:transition spd="slow" advTm="22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005B-D398-4FBF-8AD6-88094F6E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LI: TO KNOW WHEN TO USE AN APOSTROPHE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1DA2A-5737-40C3-A60D-54E475AF2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62025" algn="l"/>
                <a:tab pos="3094355" algn="ctr"/>
              </a:tabLst>
            </a:pPr>
            <a:r>
              <a:rPr lang="en-GB" sz="32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What is an apostrophe and when do I need to use one?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62025" algn="l"/>
                <a:tab pos="3094355" algn="ctr"/>
              </a:tabLst>
            </a:pPr>
            <a:endParaRPr lang="en-GB" sz="3200" dirty="0">
              <a:effectLst/>
              <a:latin typeface="Tw Cen MT" panose="020B0602020104020603" pitchFamily="34" charset="0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62025" algn="l"/>
                <a:tab pos="3094355" algn="ctr"/>
              </a:tabLst>
            </a:pPr>
            <a:r>
              <a:rPr lang="en-GB" sz="32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Apostrophes (‘) are used for two reasons</a:t>
            </a:r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2394AD9-9796-4D44-AB3C-EA851BB9E4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7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57"/>
    </mc:Choice>
    <mc:Fallback>
      <p:transition spd="slow" advTm="17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4C17C6-D00A-427E-88B6-483AF750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n-GB" sz="3200">
                <a:solidFill>
                  <a:schemeClr val="tx1"/>
                </a:solidFill>
              </a:rPr>
              <a:t>When to use apostrophes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7D099-64FE-41E1-A30C-8C6584C7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pPr marL="342900" lvl="0" indent="-342900">
              <a:spcAft>
                <a:spcPts val="1000"/>
              </a:spcAft>
              <a:buSzPts val="2400"/>
              <a:buFont typeface="+mj-lt"/>
              <a:buAutoNum type="arabicPeriod"/>
            </a:pPr>
            <a:r>
              <a:rPr lang="en-GB" b="1" spc="100">
                <a:solidFill>
                  <a:schemeClr val="tx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indicate missing letters</a:t>
            </a:r>
            <a:endParaRPr lang="en-GB">
              <a:solidFill>
                <a:schemeClr val="tx1"/>
              </a:solidFill>
              <a:effectLst/>
              <a:latin typeface="Tw Cen MT" panose="020B0602020104020603" pitchFamily="34" charset="0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 indent="228600">
              <a:spcAft>
                <a:spcPts val="800"/>
              </a:spcAft>
            </a:pPr>
            <a:r>
              <a:rPr lang="en-GB">
                <a:solidFill>
                  <a:schemeClr val="tx1"/>
                </a:solidFill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For example:</a:t>
            </a:r>
          </a:p>
          <a:p>
            <a:pPr indent="228600">
              <a:spcAft>
                <a:spcPts val="800"/>
              </a:spcAft>
            </a:pPr>
            <a:r>
              <a:rPr lang="en-GB" i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(they + have = they’ve; are + not = aren’t; they + will = they’ll)</a:t>
            </a:r>
            <a:endParaRPr lang="en-GB">
              <a:solidFill>
                <a:schemeClr val="tx1"/>
              </a:solidFill>
              <a:effectLst/>
              <a:latin typeface="Tw Cen MT" panose="020B0602020104020603" pitchFamily="34" charset="0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>
                <a:solidFill>
                  <a:schemeClr val="tx1"/>
                </a:solidFill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You can't have it. 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>
                <a:solidFill>
                  <a:schemeClr val="tx1"/>
                </a:solidFill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Don't do that! 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>
                <a:solidFill>
                  <a:schemeClr val="tx1"/>
                </a:solidFill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I'd like an ice-cream, please. 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>
                <a:solidFill>
                  <a:schemeClr val="tx1"/>
                </a:solidFill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We'd better hurry.</a:t>
            </a:r>
          </a:p>
          <a:p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62BE25C-D082-4595-82A9-7381AC8762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3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300"/>
    </mc:Choice>
    <mc:Fallback>
      <p:transition spd="slow" advTm="38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9A6E7-1986-4D7A-AD1D-125283D1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GB" sz="3200" dirty="0">
                <a:solidFill>
                  <a:srgbClr val="EBEBEB"/>
                </a:solidFill>
              </a:rPr>
              <a:t>When to use apostrophes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D8C61-21A8-4DCD-9B3F-70AD0B409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90000"/>
              </a:lnSpc>
              <a:spcAft>
                <a:spcPts val="1000"/>
              </a:spcAft>
              <a:buSzPts val="2400"/>
              <a:buNone/>
            </a:pPr>
            <a:r>
              <a:rPr lang="en-GB" sz="1600" b="1" spc="1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</a:t>
            </a:r>
            <a:r>
              <a:rPr lang="en-GB" sz="1600" b="1" spc="1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indicate possession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For example:</a:t>
            </a: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i="1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The girl’s bicycle</a:t>
            </a:r>
            <a:endParaRPr lang="en-GB" sz="1600" dirty="0">
              <a:effectLst/>
              <a:latin typeface="Tw Cen MT" panose="020B0602020104020603" pitchFamily="34" charset="0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1600" i="1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My friend’s house</a:t>
            </a:r>
            <a:endParaRPr lang="en-GB" sz="1600" dirty="0">
              <a:effectLst/>
              <a:latin typeface="Tw Cen MT" panose="020B0602020104020603" pitchFamily="34" charset="0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sz="1600" u="sng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Rules of possession</a:t>
            </a:r>
            <a:endParaRPr lang="en-GB" sz="1600" dirty="0">
              <a:effectLst/>
              <a:latin typeface="Tw Cen MT" panose="020B0602020104020603" pitchFamily="34" charset="0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2637155" algn="ctr"/>
              </a:tabLst>
            </a:pPr>
            <a:r>
              <a:rPr lang="en-GB" sz="1600" b="1" u="sng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Singular</a:t>
            </a:r>
            <a:r>
              <a:rPr lang="en-GB" sz="1600" u="sng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:</a:t>
            </a:r>
            <a:r>
              <a:rPr lang="en-GB" sz="16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n-GB" sz="16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When the possessor is single we indicate possession by using an apostrophe followed by the letter </a:t>
            </a:r>
            <a:r>
              <a:rPr lang="en-GB" sz="1600" i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s</a:t>
            </a:r>
            <a:r>
              <a:rPr lang="en-GB" sz="16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: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GB" sz="1600" b="1" i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The man’s coat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GB" sz="1600" b="1" i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My brother’s car</a:t>
            </a:r>
            <a:br>
              <a:rPr lang="en-GB" sz="1600" i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</a:b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1600" b="1" u="sng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Plural: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16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When the possessors are plural, the apostrophe is placed after the final </a:t>
            </a:r>
            <a:r>
              <a:rPr lang="en-GB" sz="1600" i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s</a:t>
            </a:r>
            <a:r>
              <a:rPr lang="en-GB" sz="16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: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GB" sz="1600" b="1" i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The boys’ bicycles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GB" sz="1600" b="1" i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My cousins’ parents</a:t>
            </a:r>
            <a:br>
              <a:rPr lang="en-GB" sz="16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</a:b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3F2C88E-DD99-42EE-8ADA-4C8DFF8EB7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7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003"/>
    </mc:Choice>
    <mc:Fallback>
      <p:transition spd="slow" advTm="54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AC1A-A2C9-4781-BAE5-2B4FA932A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5992-18E0-4DBE-B85E-B91FB47A9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Rewrite the sentences to include an apostrophe.</a:t>
            </a:r>
          </a:p>
          <a:p>
            <a:r>
              <a:rPr lang="en-GB" dirty="0"/>
              <a:t>Example: The coat belongs to the man = the man’s coat. (Man’s = there is only one man)</a:t>
            </a:r>
          </a:p>
          <a:p>
            <a:endParaRPr lang="en-GB" dirty="0"/>
          </a:p>
          <a:p>
            <a:r>
              <a:rPr lang="en-GB" dirty="0"/>
              <a:t>1.	The bicycle belongs to my brother.	</a:t>
            </a:r>
          </a:p>
          <a:p>
            <a:r>
              <a:rPr lang="en-GB" dirty="0"/>
              <a:t>2.	The web belongs to the spider.	</a:t>
            </a:r>
          </a:p>
          <a:p>
            <a:r>
              <a:rPr lang="en-GB" dirty="0"/>
              <a:t>3.	The field belongs to the school.	</a:t>
            </a:r>
          </a:p>
          <a:p>
            <a:r>
              <a:rPr lang="en-GB" dirty="0"/>
              <a:t>4.	The computer belongs to the receptionist.	</a:t>
            </a:r>
          </a:p>
          <a:p>
            <a:r>
              <a:rPr lang="en-GB" dirty="0"/>
              <a:t>5.	The car belongs to my uncle.</a:t>
            </a:r>
          </a:p>
          <a:p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34817B2-9C0F-4DB2-A81D-09BF35D0DB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3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60"/>
    </mc:Choice>
    <mc:Fallback>
      <p:transition spd="slow" advTm="21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1CCB-8DF0-42D3-882A-415AD3EE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938A7-21ED-43F1-B808-3309F7FC8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Rewrite the sentences to include an apostrophe – remember to look at the s.</a:t>
            </a:r>
          </a:p>
          <a:p>
            <a:r>
              <a:rPr lang="en-GB" dirty="0"/>
              <a:t>Example: The dogs’ bones are hidden in the garden. (Dogs’ = more than one dog)</a:t>
            </a:r>
          </a:p>
          <a:p>
            <a:endParaRPr lang="en-GB" dirty="0"/>
          </a:p>
          <a:p>
            <a:r>
              <a:rPr lang="en-GB" dirty="0"/>
              <a:t>1.	The players changing room was like a pig sty after the game.	</a:t>
            </a:r>
          </a:p>
          <a:p>
            <a:r>
              <a:rPr lang="en-GB" dirty="0"/>
              <a:t>2.	The teachers staffroom is very noisy at breaktime.	</a:t>
            </a:r>
          </a:p>
          <a:p>
            <a:r>
              <a:rPr lang="en-GB" dirty="0"/>
              <a:t>3.	The soldiers tank roared across the landscape.	</a:t>
            </a:r>
          </a:p>
          <a:p>
            <a:r>
              <a:rPr lang="en-GB" dirty="0"/>
              <a:t>4.	The doctors surgery was very busy on a Monday morning.	</a:t>
            </a:r>
          </a:p>
          <a:p>
            <a:r>
              <a:rPr lang="en-GB" dirty="0"/>
              <a:t>5.	One of Dickens characters in ‘Oliver Twist’ is the Artful Dodger.</a:t>
            </a:r>
          </a:p>
          <a:p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2E492ED-995A-4CC9-B9E5-1E0D1AF0C1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7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91"/>
    </mc:Choice>
    <mc:Fallback>
      <p:transition spd="slow" advTm="27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346F-1C53-4440-BE94-4A535A2A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FBA89E-2FB8-4F54-B72C-0521081965B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59" y="2603500"/>
            <a:ext cx="7233395" cy="34163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3C0F668-4853-4E75-8939-AD2D49478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9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42"/>
    </mc:Choice>
    <mc:Fallback>
      <p:transition spd="slow" advTm="10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B6E97-FFB3-4385-A185-B18C9761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AA7E1E-25C5-4D8C-BD92-9128ECCA915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2"/>
          <a:stretch/>
        </p:blipFill>
        <p:spPr bwMode="auto">
          <a:xfrm>
            <a:off x="1155700" y="3012658"/>
            <a:ext cx="8824913" cy="2597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D4FEA18-7382-40D2-963B-624073D95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1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89"/>
    </mc:Choice>
    <mc:Fallback>
      <p:transition spd="slow" advTm="11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2B90-068E-48BB-8A53-371B0B02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CB7B7-E275-4F7B-A15F-1CABCEABE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Record the rules for using an apostrophe in your own words without looking at the earlier slides. Remember there are 2 key rules.</a:t>
            </a:r>
          </a:p>
          <a:p>
            <a:r>
              <a:rPr lang="en-GB" sz="3200" dirty="0">
                <a:latin typeface="Tw Cen MT" panose="020B0602020104020603" pitchFamily="34" charset="0"/>
                <a:cs typeface="Times New Roman" panose="02020603050405020304" pitchFamily="18" charset="0"/>
              </a:rPr>
              <a:t>No peeking!</a:t>
            </a:r>
            <a:endParaRPr lang="en-GB" sz="32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0AB2CFD-388C-43BF-B2CF-F7D0D9F895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3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79"/>
    </mc:Choice>
    <mc:Fallback>
      <p:transition spd="slow" advTm="17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419</Words>
  <Application>Microsoft Office PowerPoint</Application>
  <PresentationFormat>Widescreen</PresentationFormat>
  <Paragraphs>57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Symbol</vt:lpstr>
      <vt:lpstr>Times New Roman</vt:lpstr>
      <vt:lpstr>Tw Cen MT</vt:lpstr>
      <vt:lpstr>Wingdings 3</vt:lpstr>
      <vt:lpstr>Ion Boardroom</vt:lpstr>
      <vt:lpstr>Apostrophes</vt:lpstr>
      <vt:lpstr>LI: TO KNOW WHEN TO USE AN APOSTROPHE</vt:lpstr>
      <vt:lpstr>When to use apostrophes</vt:lpstr>
      <vt:lpstr>When to use apostrophes</vt:lpstr>
      <vt:lpstr>Task 1</vt:lpstr>
      <vt:lpstr>Task 2</vt:lpstr>
      <vt:lpstr>Task 3</vt:lpstr>
      <vt:lpstr>Task 4</vt:lpstr>
      <vt:lpstr>Review Learning</vt:lpstr>
      <vt:lpstr>How confident are you now with apostrophes?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Apostrophes</dc:title>
  <dc:creator>Vicki Grogan</dc:creator>
  <cp:lastModifiedBy>Vicki Grogan</cp:lastModifiedBy>
  <cp:revision>3</cp:revision>
  <dcterms:created xsi:type="dcterms:W3CDTF">2021-02-08T16:14:20Z</dcterms:created>
  <dcterms:modified xsi:type="dcterms:W3CDTF">2021-02-22T13:32:35Z</dcterms:modified>
</cp:coreProperties>
</file>