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03" r:id="rId3"/>
    <p:sldId id="263" r:id="rId4"/>
    <p:sldId id="264" r:id="rId5"/>
    <p:sldId id="265" r:id="rId6"/>
    <p:sldId id="266" r:id="rId7"/>
    <p:sldId id="271" r:id="rId8"/>
    <p:sldId id="311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47" y="5308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LI: Converting Decimals and Percentages.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Starter: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Copy &amp;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Complete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96" y="2078090"/>
            <a:ext cx="8604846" cy="270182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8A8F24-5DFE-4187-9F8D-460942ADC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79"/>
    </mc:Choice>
    <mc:Fallback>
      <p:transition spd="slow" advTm="2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Converting Decimals and Percentages.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Answers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53" y="3063153"/>
            <a:ext cx="8400163" cy="2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Decimal to a Percentage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94C0E3-397E-4A24-8E00-097D7F27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can write decimals as percentages by multiplying by 100.</a:t>
            </a:r>
          </a:p>
          <a:p>
            <a:endParaRPr lang="en-GB" sz="2400" dirty="0"/>
          </a:p>
          <a:p>
            <a:r>
              <a:rPr lang="en-GB" sz="2400" dirty="0"/>
              <a:t>0.23 x 100 = 23%</a:t>
            </a:r>
          </a:p>
          <a:p>
            <a:endParaRPr lang="en-GB" sz="2400" dirty="0"/>
          </a:p>
          <a:p>
            <a:r>
              <a:rPr lang="en-GB" sz="2400" dirty="0"/>
              <a:t>0.05 x 100 = 5%</a:t>
            </a:r>
          </a:p>
          <a:p>
            <a:endParaRPr lang="en-GB" sz="2400" dirty="0"/>
          </a:p>
          <a:p>
            <a:r>
              <a:rPr lang="en-GB" sz="2400" dirty="0"/>
              <a:t>0.72 x 100 = 72%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9E62D4-2135-440B-8193-6950FC531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67"/>
    </mc:Choice>
    <mc:Fallback>
      <p:transition spd="slow" advTm="33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7715"/>
            <a:ext cx="9433073" cy="5683839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B5EA66-7221-464E-BFD8-039642F34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07"/>
    </mc:Choice>
    <mc:Fallback>
      <p:transition spd="slow" advTm="1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Percentage to a Decimal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CF3874-B0F6-40F1-9740-6ABBC118B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We can write percentages as decimals by dividing by 100</a:t>
            </a:r>
          </a:p>
          <a:p>
            <a:endParaRPr lang="en-GB" sz="2000" dirty="0"/>
          </a:p>
          <a:p>
            <a:r>
              <a:rPr lang="en-GB" sz="2000" dirty="0"/>
              <a:t>23% = 0.23</a:t>
            </a:r>
          </a:p>
          <a:p>
            <a:endParaRPr lang="en-GB" sz="2000" dirty="0"/>
          </a:p>
          <a:p>
            <a:r>
              <a:rPr lang="en-GB" sz="2000" dirty="0"/>
              <a:t>56% = 0.56</a:t>
            </a:r>
          </a:p>
          <a:p>
            <a:endParaRPr lang="en-GB" sz="2000" dirty="0"/>
          </a:p>
          <a:p>
            <a:r>
              <a:rPr lang="en-GB" sz="2000" dirty="0"/>
              <a:t>3% = 0.03</a:t>
            </a:r>
          </a:p>
          <a:p>
            <a:endParaRPr lang="en-GB" sz="2000" dirty="0"/>
          </a:p>
          <a:p>
            <a:r>
              <a:rPr lang="en-GB" sz="2000" dirty="0"/>
              <a:t>70% = 0.7</a:t>
            </a:r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4D2371-EFA1-4BB1-8285-7500024A1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36"/>
    </mc:Choice>
    <mc:Fallback>
      <p:transition spd="slow" advTm="4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0583"/>
            <a:ext cx="9346847" cy="5948701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BF13E55-DED9-48D4-9011-73BBD0B75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70"/>
    </mc:Choice>
    <mc:Fallback>
      <p:transition spd="slow" advTm="1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60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Percentages Conversions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Turn into a </a:t>
            </a:r>
            <a:r>
              <a:rPr lang="en-GB" b="1" i="1" dirty="0">
                <a:solidFill>
                  <a:schemeClr val="tx1"/>
                </a:solidFill>
              </a:rPr>
              <a:t>decimal</a:t>
            </a:r>
            <a:br>
              <a:rPr lang="en-GB" b="1" i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3" descr="Screen Clipping">
            <a:extLst>
              <a:ext uri="{FF2B5EF4-FFF2-40B4-BE49-F238E27FC236}">
                <a16:creationId xmlns:a16="http://schemas.microsoft.com/office/drawing/2014/main" id="{5E65BC94-E5D5-4AA5-B109-52BCAE3A5F0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1327" r="12585" b="-15995"/>
          <a:stretch/>
        </p:blipFill>
        <p:spPr bwMode="auto">
          <a:xfrm>
            <a:off x="2225988" y="2236763"/>
            <a:ext cx="7129027" cy="2940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D35A8A-ECE4-4E7F-A30F-45EC6B36B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1"/>
    </mc:Choice>
    <mc:Fallback>
      <p:transition spd="slow" advTm="1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Decimals Conversions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Turn into a </a:t>
            </a:r>
            <a:r>
              <a:rPr lang="en-GB" b="1" i="1" dirty="0">
                <a:solidFill>
                  <a:schemeClr val="tx1"/>
                </a:solidFill>
              </a:rPr>
              <a:t>percentage</a:t>
            </a:r>
            <a:br>
              <a:rPr lang="en-GB" b="1" i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creen Clipping">
            <a:extLst>
              <a:ext uri="{FF2B5EF4-FFF2-40B4-BE49-F238E27FC236}">
                <a16:creationId xmlns:a16="http://schemas.microsoft.com/office/drawing/2014/main" id="{49E866F4-1546-4292-A422-2F31CEB5448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r="13417" b="-18103"/>
          <a:stretch/>
        </p:blipFill>
        <p:spPr bwMode="auto">
          <a:xfrm>
            <a:off x="2237622" y="2067950"/>
            <a:ext cx="8073996" cy="3418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9033A55-234E-44E3-88EC-C35738485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2"/>
    </mc:Choice>
    <mc:Fallback>
      <p:transition spd="slow" advTm="13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Worded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5A0FD-3FD2-48F4-B4B7-34604C78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1. Raj answers 86% of questions in a test correctly. Write this as a decimal.</a:t>
            </a:r>
          </a:p>
          <a:p>
            <a:r>
              <a:rPr lang="en-GB" sz="2000" dirty="0"/>
              <a:t>2. 8% of the members of a drama group have green eyes. Write this as a decimal.</a:t>
            </a:r>
          </a:p>
          <a:p>
            <a:r>
              <a:rPr lang="en-GB" sz="2000" dirty="0"/>
              <a:t>3. 0.4 of a class are right handed. Write this as a percentage.</a:t>
            </a:r>
          </a:p>
          <a:p>
            <a:r>
              <a:rPr lang="en-GB" sz="2000" dirty="0"/>
              <a:t>4. Raphael eats 36% of a cake. Write this as a decimal.</a:t>
            </a:r>
          </a:p>
          <a:p>
            <a:r>
              <a:rPr lang="en-GB" sz="2000" dirty="0"/>
              <a:t>5. The probability of it raining tomorrow is 0.07. Write this as a percentage.</a:t>
            </a:r>
          </a:p>
          <a:p>
            <a:r>
              <a:rPr lang="en-GB" sz="2000" dirty="0"/>
              <a:t>6. 0.32 of a school are aged 10 plus. Write this as a percentage.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6282DE-99DC-4F05-82B5-3B2F3EE4A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34"/>
    </mc:Choice>
    <mc:Fallback>
      <p:transition spd="slow" advTm="22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215</Words>
  <Application>Microsoft Office PowerPoint</Application>
  <PresentationFormat>Widescreen</PresentationFormat>
  <Paragraphs>29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LI: Converting Decimals and Percentages.   Starter: Copy &amp; Complete</vt:lpstr>
      <vt:lpstr>Converting Decimals and Percentages.   Answers </vt:lpstr>
      <vt:lpstr>Decimal to a Percentage</vt:lpstr>
      <vt:lpstr>PowerPoint Presentation</vt:lpstr>
      <vt:lpstr>Percentage to a Decimal</vt:lpstr>
      <vt:lpstr>PowerPoint Presentation</vt:lpstr>
      <vt:lpstr>Percentages Conversions  Turn into a decimal </vt:lpstr>
      <vt:lpstr>Decimals Conversions Turn into a percentage </vt:lpstr>
      <vt:lpstr>Worded Questions</vt:lpstr>
    </vt:vector>
  </TitlesOfParts>
  <Company>Horndean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Welch, Ross</dc:creator>
  <cp:lastModifiedBy>Vicki Grogan</cp:lastModifiedBy>
  <cp:revision>17</cp:revision>
  <dcterms:created xsi:type="dcterms:W3CDTF">2016-11-21T19:15:24Z</dcterms:created>
  <dcterms:modified xsi:type="dcterms:W3CDTF">2021-02-22T13:20:39Z</dcterms:modified>
  <cp:contentStatus/>
</cp:coreProperties>
</file>