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8" r:id="rId3"/>
    <p:sldId id="267" r:id="rId4"/>
    <p:sldId id="257" r:id="rId5"/>
    <p:sldId id="264" r:id="rId6"/>
    <p:sldId id="265" r:id="rId7"/>
    <p:sldId id="266" r:id="rId8"/>
    <p:sldId id="268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523C-7929-48BD-ABA2-B57631AF73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C59D5-51E8-4A67-8F51-BE7B07CBC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3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59D5-51E8-4A67-8F51-BE7B07CBC3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0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59D5-51E8-4A67-8F51-BE7B07CBC3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2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59D5-51E8-4A67-8F51-BE7B07CBC3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7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9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5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7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3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2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2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1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9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6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697A-7B75-4C13-9D7C-26173312CF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8557-9C11-42AC-B2D6-257AEBCA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D47A-5201-4313-97A8-1D8C6004B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Fairy Tale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7BFE9-F073-4BA3-BA01-BB115FB5B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LI: To write a Fairy Tale using the traditional conventions.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2103F2A-D30A-4C5A-9DD9-FF2A0299D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8"/>
    </mc:Choice>
    <mc:Fallback>
      <p:transition spd="slow" advTm="1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fairy tales can you think of?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1933749" cy="195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6" y="3789040"/>
            <a:ext cx="1128283" cy="23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09109"/>
            <a:ext cx="1478458" cy="177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17321"/>
            <a:ext cx="22574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2" y="2899636"/>
            <a:ext cx="1637333" cy="208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7D38DB4-ECAF-45E5-9945-F25D9ADA0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39"/>
    </mc:Choice>
    <mc:Fallback>
      <p:transition spd="slow" advTm="12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1509-28E8-46BA-858E-51B1425C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think of some of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E493F-F417-4E3F-B2DE-36ED08ACC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Snow White and the Seven Dwarfs</a:t>
            </a:r>
          </a:p>
          <a:p>
            <a:r>
              <a:rPr lang="en-GB" dirty="0"/>
              <a:t>3 Little Pigs</a:t>
            </a:r>
          </a:p>
          <a:p>
            <a:r>
              <a:rPr lang="en-GB" dirty="0"/>
              <a:t>Jack and the Beanstalk</a:t>
            </a:r>
          </a:p>
          <a:p>
            <a:r>
              <a:rPr lang="en-GB" dirty="0"/>
              <a:t>Goldilocks and the 3 Bears</a:t>
            </a:r>
          </a:p>
          <a:p>
            <a:r>
              <a:rPr lang="en-GB" dirty="0"/>
              <a:t>Little Red Riding Hood</a:t>
            </a:r>
          </a:p>
          <a:p>
            <a:r>
              <a:rPr lang="en-GB" dirty="0"/>
              <a:t>Cinderella</a:t>
            </a:r>
          </a:p>
          <a:p>
            <a:r>
              <a:rPr lang="en-GB" dirty="0"/>
              <a:t>Sleeping Beauty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C87349F-AB75-4D2E-AF75-1D8AADB5C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63"/>
    </mc:Choice>
    <mc:Fallback>
      <p:transition spd="slow" advTm="36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What do we expect from a fairy tale?</a:t>
            </a:r>
          </a:p>
        </p:txBody>
      </p:sp>
      <p:sp>
        <p:nvSpPr>
          <p:cNvPr id="4" name="Oval 3"/>
          <p:cNvSpPr/>
          <p:nvPr/>
        </p:nvSpPr>
        <p:spPr>
          <a:xfrm>
            <a:off x="3563888" y="3068960"/>
            <a:ext cx="244827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Fairy Tales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4088" y="278092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12160" y="4149080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707904" y="47251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07904" y="2960948"/>
            <a:ext cx="43204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0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60AD-6967-4B53-B0A3-CEDEEAB3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Elements of a Fairy Tale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C6CB4-6F63-439F-A25C-AFB96493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•	Special beginning and/or ending words - Once upon a time...and they lived happily ever after. </a:t>
            </a:r>
          </a:p>
          <a:p>
            <a:pPr marL="0" indent="0">
              <a:buNone/>
            </a:pPr>
            <a:r>
              <a:rPr lang="en-GB" dirty="0"/>
              <a:t>•	Good character </a:t>
            </a:r>
          </a:p>
          <a:p>
            <a:pPr marL="0" indent="0">
              <a:buNone/>
            </a:pPr>
            <a:r>
              <a:rPr lang="en-GB" dirty="0"/>
              <a:t>•	Evil character </a:t>
            </a:r>
          </a:p>
          <a:p>
            <a:pPr marL="0" indent="0">
              <a:buNone/>
            </a:pPr>
            <a:r>
              <a:rPr lang="en-GB" dirty="0"/>
              <a:t>•	Royalty and/or a castle usually present </a:t>
            </a:r>
          </a:p>
          <a:p>
            <a:pPr marL="0" indent="0">
              <a:buNone/>
            </a:pPr>
            <a:r>
              <a:rPr lang="en-GB" dirty="0"/>
              <a:t>•	Magic happens </a:t>
            </a:r>
          </a:p>
          <a:p>
            <a:pPr marL="0" indent="0">
              <a:buNone/>
            </a:pPr>
            <a:r>
              <a:rPr lang="en-GB" dirty="0"/>
              <a:t>•	Animals talk and come to the rescue</a:t>
            </a:r>
          </a:p>
          <a:p>
            <a:pPr marL="0" indent="0">
              <a:buNone/>
            </a:pPr>
            <a:r>
              <a:rPr lang="en-GB" dirty="0"/>
              <a:t>•	Love is in the air</a:t>
            </a:r>
          </a:p>
          <a:p>
            <a:pPr marL="0" indent="0">
              <a:buNone/>
            </a:pPr>
            <a:r>
              <a:rPr lang="en-GB" dirty="0"/>
              <a:t>•	Problem and a Solution </a:t>
            </a:r>
          </a:p>
          <a:p>
            <a:pPr marL="0" indent="0">
              <a:buNone/>
            </a:pPr>
            <a:r>
              <a:rPr lang="en-GB" dirty="0"/>
              <a:t>•	Things often happen in "threes" or "sevens</a:t>
            </a:r>
          </a:p>
          <a:p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8D21873-0745-480E-9577-9FBD31D1F1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52"/>
    </mc:Choice>
    <mc:Fallback>
      <p:transition spd="slow" advTm="46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D9EF8-1F0D-4599-8B11-61AFC1DA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GB" sz="4500" dirty="0"/>
              <a:t>Most Fairy Tales follow a pattern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429C9D-0C2E-4ADB-82C5-3DF96AE4F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529134"/>
              </p:ext>
            </p:extLst>
          </p:nvPr>
        </p:nvGraphicFramePr>
        <p:xfrm>
          <a:off x="628650" y="2162588"/>
          <a:ext cx="7886702" cy="3684969"/>
        </p:xfrm>
        <a:graphic>
          <a:graphicData uri="http://schemas.openxmlformats.org/drawingml/2006/table">
            <a:tbl>
              <a:tblPr firstRow="1" firstCol="1" bandRow="1"/>
              <a:tblGrid>
                <a:gridCol w="1524064">
                  <a:extLst>
                    <a:ext uri="{9D8B030D-6E8A-4147-A177-3AD203B41FA5}">
                      <a16:colId xmlns:a16="http://schemas.microsoft.com/office/drawing/2014/main" val="1495216730"/>
                    </a:ext>
                  </a:extLst>
                </a:gridCol>
                <a:gridCol w="1619730">
                  <a:extLst>
                    <a:ext uri="{9D8B030D-6E8A-4147-A177-3AD203B41FA5}">
                      <a16:colId xmlns:a16="http://schemas.microsoft.com/office/drawing/2014/main" val="2925322558"/>
                    </a:ext>
                  </a:extLst>
                </a:gridCol>
                <a:gridCol w="1524064">
                  <a:extLst>
                    <a:ext uri="{9D8B030D-6E8A-4147-A177-3AD203B41FA5}">
                      <a16:colId xmlns:a16="http://schemas.microsoft.com/office/drawing/2014/main" val="2205295217"/>
                    </a:ext>
                  </a:extLst>
                </a:gridCol>
                <a:gridCol w="1609422">
                  <a:extLst>
                    <a:ext uri="{9D8B030D-6E8A-4147-A177-3AD203B41FA5}">
                      <a16:colId xmlns:a16="http://schemas.microsoft.com/office/drawing/2014/main" val="869104465"/>
                    </a:ext>
                  </a:extLst>
                </a:gridCol>
                <a:gridCol w="1609422">
                  <a:extLst>
                    <a:ext uri="{9D8B030D-6E8A-4147-A177-3AD203B41FA5}">
                      <a16:colId xmlns:a16="http://schemas.microsoft.com/office/drawing/2014/main" val="1059143325"/>
                    </a:ext>
                  </a:extLst>
                </a:gridCol>
              </a:tblGrid>
              <a:tr h="31025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Fairytale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Characters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Complication(s)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948347"/>
                  </a:ext>
                </a:extLst>
              </a:tr>
              <a:tr h="2313311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Cinderella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Cinderella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Ugly stepsisters &amp; step mother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Prince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Fairy godmother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Cannot go to ball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midnight – everything returns to normal</a:t>
                      </a:r>
                      <a:b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Prince wants to find his true love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Fairy god mother helps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Cinderella runs away from ball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Prince finds Cinderella by way of the glass slipper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975547"/>
                  </a:ext>
                </a:extLst>
              </a:tr>
              <a:tr h="1061402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little pigs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pigs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bad wolf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village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Wolf blows each house down as they are NOT strong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 of hot water at bottom of chimney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069" marR="89069" marT="12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05931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B9A2C05-A20A-40E6-8568-F34CBD31D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35"/>
    </mc:Choice>
    <mc:Fallback>
      <p:transition spd="slow" advTm="6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AE625-74B6-40F0-9B8C-1ECA6F57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Twisted Fairy Tales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59735-85C3-47FE-9AD7-11D75A46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GB" sz="1600" dirty="0"/>
              <a:t>Recently some authors have taken original Fairy Tales and given them a twist. Here are some examples:</a:t>
            </a:r>
          </a:p>
          <a:p>
            <a:endParaRPr lang="en-GB" sz="1600" dirty="0"/>
          </a:p>
          <a:p>
            <a:r>
              <a:rPr lang="en-GB" sz="1600" dirty="0"/>
              <a:t>Three Little Wolves and the Big Bad Pig</a:t>
            </a:r>
          </a:p>
          <a:p>
            <a:r>
              <a:rPr lang="en-GB" sz="1600" dirty="0"/>
              <a:t>The classic fight between pigs and wolves as you’ve never seen it before! A subversive and hilarious take on the well-loved fairy tale.</a:t>
            </a:r>
          </a:p>
          <a:p>
            <a:r>
              <a:rPr lang="en-GB" sz="1600" dirty="0"/>
              <a:t>The three little wolves erect first a solid brick house. The big bad pig comes along and when huffing and puffing fails to work, he uses a sledgehammer to bring the house down. Next they build a home of concrete: The pig demolishes it with his pneumatic drill. The three little wolves choose an even stronger design next time round: They erect a house, made of steel, barbed wire, armour plates and video entry system, but the pig finds a way to demolish it too. It is only when the wolves construct a rather fragile house made of cherry blossoms, daffodils, pink roses, and marigolds that the pig has a change of heart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4DF5BC7-B690-4513-A88A-34EF050FE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5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78"/>
    </mc:Choice>
    <mc:Fallback>
      <p:transition spd="slow" advTm="58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D3139-BE25-4C98-8C27-BF4EA28C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More Twisted Fairy Tales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90B73-2F62-4C3C-89DE-C0A35B48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Goldilocks and Just the One Bear</a:t>
            </a:r>
          </a:p>
          <a:p>
            <a:r>
              <a:rPr lang="en-GB" sz="2000" dirty="0"/>
              <a:t>Many years have passed since Goldilocks caused chaos at the Bears' house in the woods, but what happens when Little Bear as was wanders out of his </a:t>
            </a:r>
            <a:r>
              <a:rPr lang="en-GB" sz="2000" dirty="0" err="1"/>
              <a:t>fairytale</a:t>
            </a:r>
            <a:r>
              <a:rPr lang="en-GB" sz="2000" dirty="0"/>
              <a:t> and into the big city where Goldilocks now lives? Goldilocks is now grown up with a family and a rather smart apartment, so how will she react to coming home and finding that a very lost bear has been scoffing porridge, breaking chairs and sleeping in beds? Will she be cross, or is finally time to make amends?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011736B-345D-45A3-91F5-B90E619D0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1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15"/>
    </mc:Choice>
    <mc:Fallback>
      <p:transition spd="slow" advTm="46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	</a:t>
            </a:r>
            <a:r>
              <a:rPr lang="en-GB" u="sng" dirty="0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Will you make the hero a villain? Will you get rid of the love interest? Will you change the main character from a boy to a girl?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Choose a traditional Fairy Tale and complete the planning sheet with all of the details. Then complete the 2</a:t>
            </a:r>
            <a:r>
              <a:rPr lang="en-GB" baseline="30000" dirty="0"/>
              <a:t>nd</a:t>
            </a:r>
            <a:r>
              <a:rPr lang="en-GB" dirty="0"/>
              <a:t> sheet detailing what changes you are going to make to create your Twisted Fairy Tale. You will write this story next week.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050"/>
            <a:ext cx="246884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C82C7DE-9A23-4880-BD0B-2316087D4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10"/>
    </mc:Choice>
    <mc:Fallback>
      <p:transition spd="slow" advTm="43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613</Words>
  <Application>Microsoft Office PowerPoint</Application>
  <PresentationFormat>On-screen Show (4:3)</PresentationFormat>
  <Paragraphs>67</Paragraphs>
  <Slides>9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Fairy Tale Writing</vt:lpstr>
      <vt:lpstr>What fairy tales can you think of?</vt:lpstr>
      <vt:lpstr>Did you think of some of these?</vt:lpstr>
      <vt:lpstr>What do we expect from a fairy tale?</vt:lpstr>
      <vt:lpstr>The Elements of a Fairy Tale</vt:lpstr>
      <vt:lpstr>Most Fairy Tales follow a pattern</vt:lpstr>
      <vt:lpstr>Twisted Fairy Tales</vt:lpstr>
      <vt:lpstr>More Twisted Fairy Tales</vt:lpstr>
      <vt:lpstr> 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fairy tales can you think of?</dc:title>
  <dc:creator>Vicki Grogan</dc:creator>
  <cp:lastModifiedBy>Vicki Grogan</cp:lastModifiedBy>
  <cp:revision>3</cp:revision>
  <dcterms:created xsi:type="dcterms:W3CDTF">2021-02-08T19:36:02Z</dcterms:created>
  <dcterms:modified xsi:type="dcterms:W3CDTF">2021-02-22T13:08:16Z</dcterms:modified>
</cp:coreProperties>
</file>