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8F5"/>
    <a:srgbClr val="934BC9"/>
    <a:srgbClr val="D3D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2F7C-2141-4F49-98A7-479C45ECF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61E123-0B27-48B0-891B-28664C729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88AE72-00E5-4112-9A09-2AC157A847AA}"/>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5" name="Footer Placeholder 4">
            <a:extLst>
              <a:ext uri="{FF2B5EF4-FFF2-40B4-BE49-F238E27FC236}">
                <a16:creationId xmlns:a16="http://schemas.microsoft.com/office/drawing/2014/main" id="{A122E3EB-89C0-4996-8016-7C891B2913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BEF735-11F8-4B0C-ABAB-7F984500E7A7}"/>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9013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573C-7164-40BF-B942-FE33E5B5F4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CBF23-AB6D-4814-AF1D-361100489C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AA6271-6C4E-4D22-8F1B-374588C4BE26}"/>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5" name="Footer Placeholder 4">
            <a:extLst>
              <a:ext uri="{FF2B5EF4-FFF2-40B4-BE49-F238E27FC236}">
                <a16:creationId xmlns:a16="http://schemas.microsoft.com/office/drawing/2014/main" id="{654BB6C9-1BA4-42A1-98FB-BFBC32D38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59DE6-3CD2-4CDE-9198-DD1CD3F623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1577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8D732A-A05B-41E1-8FA1-8CCEE076E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5861A-022E-4B49-8BBA-6672A8CD56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73713-13EE-4313-B89E-85F7C2F53D54}"/>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5" name="Footer Placeholder 4">
            <a:extLst>
              <a:ext uri="{FF2B5EF4-FFF2-40B4-BE49-F238E27FC236}">
                <a16:creationId xmlns:a16="http://schemas.microsoft.com/office/drawing/2014/main" id="{862D325D-A19B-444A-9B83-91C737E7FE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3E48C4-16FE-4144-8C0C-FC0E79663764}"/>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13113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0F4F-EDDA-4335-BD50-7DBDA198B4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772C3C-5B76-4C19-8D2C-A2CA7AAC94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E3F9FA-BEB0-447A-BB28-6970C205BF27}"/>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5" name="Footer Placeholder 4">
            <a:extLst>
              <a:ext uri="{FF2B5EF4-FFF2-40B4-BE49-F238E27FC236}">
                <a16:creationId xmlns:a16="http://schemas.microsoft.com/office/drawing/2014/main" id="{ABA8D933-511D-4296-9811-604261D5C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0E14C-FFE7-41DB-AFFD-B3184EDD8C13}"/>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81727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122E-AEF4-4386-9F4C-2D269D83DA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69EA85-AD7E-4984-9463-50D7385480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E7704-9540-44FC-94D7-BD36FDDA3DC3}"/>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5" name="Footer Placeholder 4">
            <a:extLst>
              <a:ext uri="{FF2B5EF4-FFF2-40B4-BE49-F238E27FC236}">
                <a16:creationId xmlns:a16="http://schemas.microsoft.com/office/drawing/2014/main" id="{1DA2C06A-138B-440B-A584-54757777A0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C9DFA-573B-407E-AAE0-626553B8F1E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97055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D1FA-ADEF-45DB-8F39-4CC3B06792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0E4F9F-BC3B-4620-9F50-9C6F7748AD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68B5C4-A62F-4954-8721-C88A3F0E8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F01AA9-BC53-4BC2-B8B2-369DAE2D8FFF}"/>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6" name="Footer Placeholder 5">
            <a:extLst>
              <a:ext uri="{FF2B5EF4-FFF2-40B4-BE49-F238E27FC236}">
                <a16:creationId xmlns:a16="http://schemas.microsoft.com/office/drawing/2014/main" id="{D237D323-E150-4CE5-B5F1-B043C92D61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314BF-2F07-4168-83B4-656141A4BC19}"/>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50077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35DA-7279-4ED7-9943-395224FDB0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3C7147-F854-44EC-8FF7-9DC1A8227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EDFEA-7311-457D-8AA2-496CBAB0B4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44B868-F896-470E-A727-182F5D6B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F03003-1E6A-450B-8F35-B29EAE27A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6C2F88-3495-4778-898C-E764605D97B9}"/>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8" name="Footer Placeholder 7">
            <a:extLst>
              <a:ext uri="{FF2B5EF4-FFF2-40B4-BE49-F238E27FC236}">
                <a16:creationId xmlns:a16="http://schemas.microsoft.com/office/drawing/2014/main" id="{64375E7E-8EBF-44CE-A7CD-788499372B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41BD9E-A0FC-4B3E-9A80-F611283B9B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04434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4A69-7614-4CC8-90BA-269C78B5E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F4CBFC-85AB-46E9-92AA-AE8359B7814B}"/>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4" name="Footer Placeholder 3">
            <a:extLst>
              <a:ext uri="{FF2B5EF4-FFF2-40B4-BE49-F238E27FC236}">
                <a16:creationId xmlns:a16="http://schemas.microsoft.com/office/drawing/2014/main" id="{D8D22DB9-23BC-4EEA-B5E5-891AE76843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24C510-7B7F-433A-B26B-C47CDC43069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41344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2B247-D010-4834-A785-F10A501382BD}"/>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3" name="Footer Placeholder 2">
            <a:extLst>
              <a:ext uri="{FF2B5EF4-FFF2-40B4-BE49-F238E27FC236}">
                <a16:creationId xmlns:a16="http://schemas.microsoft.com/office/drawing/2014/main" id="{C42EBF0F-2E2D-4F2D-B3E2-871B0D16E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1233F0-031D-49B4-A3F7-F1DF9558BB6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27148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0A33-9A59-4758-941D-9417B1548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3F7869-F0CD-4C82-8225-E9B6BA9B0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E64C7B-CCC3-4F60-8581-6D53E7A1C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E6C80-3104-4702-AF10-E10BC54FF366}"/>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6" name="Footer Placeholder 5">
            <a:extLst>
              <a:ext uri="{FF2B5EF4-FFF2-40B4-BE49-F238E27FC236}">
                <a16:creationId xmlns:a16="http://schemas.microsoft.com/office/drawing/2014/main" id="{FF311AED-75B0-4BB9-8762-69E2E39346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64B0C-2AD0-4453-A6DD-177681960720}"/>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61831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86B7-CBC3-4D53-9644-C244509C2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67F8EE-2D54-4678-A7A9-3BF3ABCDE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25AC2C-C67E-4F03-9517-89688A41C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5E23B-A17B-4EF6-BAD7-6946B1E8F64C}"/>
              </a:ext>
            </a:extLst>
          </p:cNvPr>
          <p:cNvSpPr>
            <a:spLocks noGrp="1"/>
          </p:cNvSpPr>
          <p:nvPr>
            <p:ph type="dt" sz="half" idx="10"/>
          </p:nvPr>
        </p:nvSpPr>
        <p:spPr/>
        <p:txBody>
          <a:bodyPr/>
          <a:lstStyle/>
          <a:p>
            <a:fld id="{6FD686C7-D41C-446B-90C0-8B2047F0B84B}" type="datetimeFigureOut">
              <a:rPr lang="en-GB" smtClean="0"/>
              <a:t>18/02/2021</a:t>
            </a:fld>
            <a:endParaRPr lang="en-GB"/>
          </a:p>
        </p:txBody>
      </p:sp>
      <p:sp>
        <p:nvSpPr>
          <p:cNvPr id="6" name="Footer Placeholder 5">
            <a:extLst>
              <a:ext uri="{FF2B5EF4-FFF2-40B4-BE49-F238E27FC236}">
                <a16:creationId xmlns:a16="http://schemas.microsoft.com/office/drawing/2014/main" id="{98EDC773-6328-4C1A-8724-2237E470F9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BBFF97-8436-4C06-82E1-054FF5701F95}"/>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115572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pexels.com/photo/beach-calm-clouds-cloudy-378271/"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7000"/>
            <a:lum/>
            <a:extLst>
              <a:ext uri="{837473B0-CC2E-450A-ABE3-18F120FF3D39}">
                <a1611:picAttrSrcUrl xmlns:a1611="http://schemas.microsoft.com/office/drawing/2016/11/main" r:i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B9556-CD93-421C-BEBE-B5FFDFC78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93B17-28D0-43B1-8A9B-354EEF9D7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9949A1-47A9-4F23-8A71-A6D098795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686C7-D41C-446B-90C0-8B2047F0B84B}" type="datetimeFigureOut">
              <a:rPr lang="en-GB" smtClean="0"/>
              <a:t>18/02/2021</a:t>
            </a:fld>
            <a:endParaRPr lang="en-GB"/>
          </a:p>
        </p:txBody>
      </p:sp>
      <p:sp>
        <p:nvSpPr>
          <p:cNvPr id="5" name="Footer Placeholder 4">
            <a:extLst>
              <a:ext uri="{FF2B5EF4-FFF2-40B4-BE49-F238E27FC236}">
                <a16:creationId xmlns:a16="http://schemas.microsoft.com/office/drawing/2014/main" id="{0E594DBF-934A-4DBF-AAC1-B34E5A6BCC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A1EEA7-314F-4751-A14E-224CD79E1F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912C4-99E6-428B-B7E1-80034C67C80F}" type="slidenum">
              <a:rPr lang="en-GB" smtClean="0"/>
              <a:t>‹#›</a:t>
            </a:fld>
            <a:endParaRPr lang="en-GB"/>
          </a:p>
        </p:txBody>
      </p:sp>
    </p:spTree>
    <p:extLst>
      <p:ext uri="{BB962C8B-B14F-4D97-AF65-F5344CB8AC3E}">
        <p14:creationId xmlns:p14="http://schemas.microsoft.com/office/powerpoint/2010/main" val="1287541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fracme.blogspot.com/2014_10_01_archive.htm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www.pngall.com/bible-png"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CF57-1B94-4AB8-B274-81904AB14DED}"/>
              </a:ext>
            </a:extLst>
          </p:cNvPr>
          <p:cNvSpPr>
            <a:spLocks noGrp="1"/>
          </p:cNvSpPr>
          <p:nvPr>
            <p:ph type="ctrTitle"/>
          </p:nvPr>
        </p:nvSpPr>
        <p:spPr>
          <a:xfrm>
            <a:off x="1330014" y="138544"/>
            <a:ext cx="9144000" cy="2387600"/>
          </a:xfrm>
        </p:spPr>
        <p:txBody>
          <a:bodyPr>
            <a:noAutofit/>
          </a:bodyPr>
          <a:lstStyle/>
          <a:p>
            <a:r>
              <a:rPr lang="en-GB" sz="17900" dirty="0">
                <a:latin typeface="The Hand Black" panose="03070902030502020204" pitchFamily="66" charset="0"/>
              </a:rPr>
              <a:t>RERC</a:t>
            </a:r>
            <a:r>
              <a:rPr lang="en-GB" sz="21500" dirty="0">
                <a:latin typeface="The Hand Black" panose="03070902030502020204" pitchFamily="66" charset="0"/>
              </a:rPr>
              <a:t> </a:t>
            </a:r>
          </a:p>
        </p:txBody>
      </p:sp>
      <p:sp>
        <p:nvSpPr>
          <p:cNvPr id="3" name="Subtitle 2">
            <a:extLst>
              <a:ext uri="{FF2B5EF4-FFF2-40B4-BE49-F238E27FC236}">
                <a16:creationId xmlns:a16="http://schemas.microsoft.com/office/drawing/2014/main" id="{D3C07F90-2FD6-471F-8ADF-ADBFFCA488C8}"/>
              </a:ext>
            </a:extLst>
          </p:cNvPr>
          <p:cNvSpPr>
            <a:spLocks noGrp="1"/>
          </p:cNvSpPr>
          <p:nvPr>
            <p:ph type="subTitle" idx="1"/>
          </p:nvPr>
        </p:nvSpPr>
        <p:spPr>
          <a:xfrm>
            <a:off x="790501" y="2061741"/>
            <a:ext cx="10610999" cy="7678227"/>
          </a:xfrm>
        </p:spPr>
        <p:txBody>
          <a:bodyPr>
            <a:normAutofit/>
          </a:bodyPr>
          <a:lstStyle/>
          <a:p>
            <a:r>
              <a:rPr lang="en-GB" sz="3600" b="1" u="sng" dirty="0">
                <a:latin typeface="The Hand Extrablack" panose="03070A02030502020204" pitchFamily="66" charset="0"/>
              </a:rPr>
              <a:t>Learning Intention:</a:t>
            </a:r>
          </a:p>
          <a:p>
            <a:r>
              <a:rPr lang="en-GB" sz="3600" dirty="0">
                <a:latin typeface="The Hand Extrablack" panose="03070A02030502020204" pitchFamily="66" charset="0"/>
              </a:rPr>
              <a:t> To listen, understand and reflect on The Word of God</a:t>
            </a:r>
          </a:p>
          <a:p>
            <a:r>
              <a:rPr lang="en-GB" sz="3600" dirty="0">
                <a:latin typeface="The Hand Extrablack" panose="03070A02030502020204" pitchFamily="66" charset="0"/>
              </a:rPr>
              <a:t>To make a cloud of change.</a:t>
            </a:r>
          </a:p>
          <a:p>
            <a:endParaRPr lang="en-GB" sz="2000" dirty="0">
              <a:latin typeface="The Hand Extrablack" panose="03070A02030502020204" pitchFamily="66" charset="0"/>
            </a:endParaRPr>
          </a:p>
          <a:p>
            <a:r>
              <a:rPr lang="en-GB" sz="3600" b="1" u="sng" dirty="0">
                <a:latin typeface="The Hand Extrablack" panose="03070A02030502020204" pitchFamily="66" charset="0"/>
              </a:rPr>
              <a:t>Success Criteria:</a:t>
            </a:r>
          </a:p>
          <a:p>
            <a:r>
              <a:rPr lang="en-GB" sz="3600" b="1" dirty="0">
                <a:latin typeface="The Hand Extrablack" panose="03070A02030502020204" pitchFamily="66" charset="0"/>
              </a:rPr>
              <a:t>Can I reflect on my choices?</a:t>
            </a:r>
          </a:p>
          <a:p>
            <a:r>
              <a:rPr lang="en-GB" sz="3600" b="1" dirty="0">
                <a:latin typeface="The Hand Extrablack" panose="03070A02030502020204" pitchFamily="66" charset="0"/>
              </a:rPr>
              <a:t>Can I present my ideas clearly and neatly?</a:t>
            </a:r>
          </a:p>
          <a:p>
            <a:r>
              <a:rPr lang="en-GB" sz="3600" b="1" dirty="0">
                <a:latin typeface="The Hand Extrablack" panose="03070A02030502020204" pitchFamily="66" charset="0"/>
              </a:rPr>
              <a:t>Can I decorate my work with bright colours?</a:t>
            </a:r>
          </a:p>
        </p:txBody>
      </p:sp>
      <p:pic>
        <p:nvPicPr>
          <p:cNvPr id="5" name="Picture 4" descr="A picture containing plant&#10;&#10;Description automatically generated">
            <a:extLst>
              <a:ext uri="{FF2B5EF4-FFF2-40B4-BE49-F238E27FC236}">
                <a16:creationId xmlns:a16="http://schemas.microsoft.com/office/drawing/2014/main" id="{30A33CFE-DC18-47EB-913D-61D4B7081C1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9939909" y="3539129"/>
            <a:ext cx="1942910" cy="2387600"/>
          </a:xfrm>
          <a:prstGeom prst="rect">
            <a:avLst/>
          </a:prstGeom>
        </p:spPr>
      </p:pic>
      <p:pic>
        <p:nvPicPr>
          <p:cNvPr id="6" name="Picture 5" descr="A picture containing plant&#10;&#10;Description automatically generated">
            <a:extLst>
              <a:ext uri="{FF2B5EF4-FFF2-40B4-BE49-F238E27FC236}">
                <a16:creationId xmlns:a16="http://schemas.microsoft.com/office/drawing/2014/main" id="{68B89756-10A8-4C82-9E0C-D12C245119D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9181" y="3513255"/>
            <a:ext cx="1942910" cy="2387600"/>
          </a:xfrm>
          <a:prstGeom prst="rect">
            <a:avLst/>
          </a:prstGeom>
        </p:spPr>
      </p:pic>
      <p:sp>
        <p:nvSpPr>
          <p:cNvPr id="7" name="Title 1">
            <a:extLst>
              <a:ext uri="{FF2B5EF4-FFF2-40B4-BE49-F238E27FC236}">
                <a16:creationId xmlns:a16="http://schemas.microsoft.com/office/drawing/2014/main" id="{0793144C-D7C4-417F-8BA2-0BD082EECD8E}"/>
              </a:ext>
            </a:extLst>
          </p:cNvPr>
          <p:cNvSpPr txBox="1">
            <a:spLocks/>
          </p:cNvSpPr>
          <p:nvPr/>
        </p:nvSpPr>
        <p:spPr>
          <a:xfrm>
            <a:off x="0" y="1126479"/>
            <a:ext cx="3023315" cy="10244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u="sng" dirty="0">
                <a:latin typeface="The Hand Black" panose="03070902030502020204" pitchFamily="66" charset="0"/>
              </a:rPr>
              <a:t>Friday 26</a:t>
            </a:r>
            <a:r>
              <a:rPr lang="en-GB" sz="6600" u="sng" baseline="30000" dirty="0">
                <a:latin typeface="The Hand Black" panose="03070902030502020204" pitchFamily="66" charset="0"/>
              </a:rPr>
              <a:t>th</a:t>
            </a:r>
          </a:p>
          <a:p>
            <a:r>
              <a:rPr lang="en-GB" sz="6600" u="sng" dirty="0">
                <a:latin typeface="The Hand Black" panose="03070902030502020204" pitchFamily="66" charset="0"/>
              </a:rPr>
              <a:t>February </a:t>
            </a:r>
          </a:p>
        </p:txBody>
      </p:sp>
      <p:pic>
        <p:nvPicPr>
          <p:cNvPr id="4" name="Audio 3">
            <a:hlinkClick r:id="" action="ppaction://media"/>
            <a:extLst>
              <a:ext uri="{FF2B5EF4-FFF2-40B4-BE49-F238E27FC236}">
                <a16:creationId xmlns:a16="http://schemas.microsoft.com/office/drawing/2014/main" id="{D995302A-43FC-4A24-8357-ED699CAEA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9950933"/>
      </p:ext>
    </p:extLst>
  </p:cSld>
  <p:clrMapOvr>
    <a:masterClrMapping/>
  </p:clrMapOvr>
  <mc:AlternateContent xmlns:mc="http://schemas.openxmlformats.org/markup-compatibility/2006" xmlns:p14="http://schemas.microsoft.com/office/powerpoint/2010/main">
    <mc:Choice Requires="p14">
      <p:transition spd="slow" p14:dur="2000" advTm="57011"/>
    </mc:Choice>
    <mc:Fallback xmlns="">
      <p:transition spd="slow" advTm="57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2F569F-B2D7-4974-A207-7FBD0DF01E24}"/>
              </a:ext>
            </a:extLst>
          </p:cNvPr>
          <p:cNvSpPr txBox="1"/>
          <p:nvPr/>
        </p:nvSpPr>
        <p:spPr>
          <a:xfrm>
            <a:off x="2660647" y="136409"/>
            <a:ext cx="9531353" cy="6678751"/>
          </a:xfrm>
          <a:custGeom>
            <a:avLst/>
            <a:gdLst>
              <a:gd name="connsiteX0" fmla="*/ 0 w 9531353"/>
              <a:gd name="connsiteY0" fmla="*/ 0 h 6678751"/>
              <a:gd name="connsiteX1" fmla="*/ 585497 w 9531353"/>
              <a:gd name="connsiteY1" fmla="*/ 0 h 6678751"/>
              <a:gd name="connsiteX2" fmla="*/ 1170995 w 9531353"/>
              <a:gd name="connsiteY2" fmla="*/ 0 h 6678751"/>
              <a:gd name="connsiteX3" fmla="*/ 1661179 w 9531353"/>
              <a:gd name="connsiteY3" fmla="*/ 0 h 6678751"/>
              <a:gd name="connsiteX4" fmla="*/ 2437303 w 9531353"/>
              <a:gd name="connsiteY4" fmla="*/ 0 h 6678751"/>
              <a:gd name="connsiteX5" fmla="*/ 3308741 w 9531353"/>
              <a:gd name="connsiteY5" fmla="*/ 0 h 6678751"/>
              <a:gd name="connsiteX6" fmla="*/ 3798925 w 9531353"/>
              <a:gd name="connsiteY6" fmla="*/ 0 h 6678751"/>
              <a:gd name="connsiteX7" fmla="*/ 4479736 w 9531353"/>
              <a:gd name="connsiteY7" fmla="*/ 0 h 6678751"/>
              <a:gd name="connsiteX8" fmla="*/ 5160547 w 9531353"/>
              <a:gd name="connsiteY8" fmla="*/ 0 h 6678751"/>
              <a:gd name="connsiteX9" fmla="*/ 5746044 w 9531353"/>
              <a:gd name="connsiteY9" fmla="*/ 0 h 6678751"/>
              <a:gd name="connsiteX10" fmla="*/ 6140915 w 9531353"/>
              <a:gd name="connsiteY10" fmla="*/ 0 h 6678751"/>
              <a:gd name="connsiteX11" fmla="*/ 6917039 w 9531353"/>
              <a:gd name="connsiteY11" fmla="*/ 0 h 6678751"/>
              <a:gd name="connsiteX12" fmla="*/ 7502536 w 9531353"/>
              <a:gd name="connsiteY12" fmla="*/ 0 h 6678751"/>
              <a:gd name="connsiteX13" fmla="*/ 7992720 w 9531353"/>
              <a:gd name="connsiteY13" fmla="*/ 0 h 6678751"/>
              <a:gd name="connsiteX14" fmla="*/ 8387591 w 9531353"/>
              <a:gd name="connsiteY14" fmla="*/ 0 h 6678751"/>
              <a:gd name="connsiteX15" fmla="*/ 9531353 w 9531353"/>
              <a:gd name="connsiteY15" fmla="*/ 0 h 6678751"/>
              <a:gd name="connsiteX16" fmla="*/ 9531353 w 9531353"/>
              <a:gd name="connsiteY16" fmla="*/ 667875 h 6678751"/>
              <a:gd name="connsiteX17" fmla="*/ 9531353 w 9531353"/>
              <a:gd name="connsiteY17" fmla="*/ 1268963 h 6678751"/>
              <a:gd name="connsiteX18" fmla="*/ 9531353 w 9531353"/>
              <a:gd name="connsiteY18" fmla="*/ 1803263 h 6678751"/>
              <a:gd name="connsiteX19" fmla="*/ 9531353 w 9531353"/>
              <a:gd name="connsiteY19" fmla="*/ 2471138 h 6678751"/>
              <a:gd name="connsiteX20" fmla="*/ 9531353 w 9531353"/>
              <a:gd name="connsiteY20" fmla="*/ 2938650 h 6678751"/>
              <a:gd name="connsiteX21" fmla="*/ 9531353 w 9531353"/>
              <a:gd name="connsiteY21" fmla="*/ 3740101 h 6678751"/>
              <a:gd name="connsiteX22" fmla="*/ 9531353 w 9531353"/>
              <a:gd name="connsiteY22" fmla="*/ 4474763 h 6678751"/>
              <a:gd name="connsiteX23" fmla="*/ 9531353 w 9531353"/>
              <a:gd name="connsiteY23" fmla="*/ 5075851 h 6678751"/>
              <a:gd name="connsiteX24" fmla="*/ 9531353 w 9531353"/>
              <a:gd name="connsiteY24" fmla="*/ 5877301 h 6678751"/>
              <a:gd name="connsiteX25" fmla="*/ 9531353 w 9531353"/>
              <a:gd name="connsiteY25" fmla="*/ 6678751 h 6678751"/>
              <a:gd name="connsiteX26" fmla="*/ 8755229 w 9531353"/>
              <a:gd name="connsiteY26" fmla="*/ 6678751 h 6678751"/>
              <a:gd name="connsiteX27" fmla="*/ 8360358 w 9531353"/>
              <a:gd name="connsiteY27" fmla="*/ 6678751 h 6678751"/>
              <a:gd name="connsiteX28" fmla="*/ 7774861 w 9531353"/>
              <a:gd name="connsiteY28" fmla="*/ 6678751 h 6678751"/>
              <a:gd name="connsiteX29" fmla="*/ 7094050 w 9531353"/>
              <a:gd name="connsiteY29" fmla="*/ 6678751 h 6678751"/>
              <a:gd name="connsiteX30" fmla="*/ 6317925 w 9531353"/>
              <a:gd name="connsiteY30" fmla="*/ 6678751 h 6678751"/>
              <a:gd name="connsiteX31" fmla="*/ 5732428 w 9531353"/>
              <a:gd name="connsiteY31" fmla="*/ 6678751 h 6678751"/>
              <a:gd name="connsiteX32" fmla="*/ 5051617 w 9531353"/>
              <a:gd name="connsiteY32" fmla="*/ 6678751 h 6678751"/>
              <a:gd name="connsiteX33" fmla="*/ 4180179 w 9531353"/>
              <a:gd name="connsiteY33" fmla="*/ 6678751 h 6678751"/>
              <a:gd name="connsiteX34" fmla="*/ 3594682 w 9531353"/>
              <a:gd name="connsiteY34" fmla="*/ 6678751 h 6678751"/>
              <a:gd name="connsiteX35" fmla="*/ 2913871 w 9531353"/>
              <a:gd name="connsiteY35" fmla="*/ 6678751 h 6678751"/>
              <a:gd name="connsiteX36" fmla="*/ 2423687 w 9531353"/>
              <a:gd name="connsiteY36" fmla="*/ 6678751 h 6678751"/>
              <a:gd name="connsiteX37" fmla="*/ 1647562 w 9531353"/>
              <a:gd name="connsiteY37" fmla="*/ 6678751 h 6678751"/>
              <a:gd name="connsiteX38" fmla="*/ 1252692 w 9531353"/>
              <a:gd name="connsiteY38" fmla="*/ 6678751 h 6678751"/>
              <a:gd name="connsiteX39" fmla="*/ 667195 w 9531353"/>
              <a:gd name="connsiteY39" fmla="*/ 6678751 h 6678751"/>
              <a:gd name="connsiteX40" fmla="*/ 0 w 9531353"/>
              <a:gd name="connsiteY40" fmla="*/ 6678751 h 6678751"/>
              <a:gd name="connsiteX41" fmla="*/ 0 w 9531353"/>
              <a:gd name="connsiteY41" fmla="*/ 6144451 h 6678751"/>
              <a:gd name="connsiteX42" fmla="*/ 0 w 9531353"/>
              <a:gd name="connsiteY42" fmla="*/ 5343001 h 6678751"/>
              <a:gd name="connsiteX43" fmla="*/ 0 w 9531353"/>
              <a:gd name="connsiteY43" fmla="*/ 4608338 h 6678751"/>
              <a:gd name="connsiteX44" fmla="*/ 0 w 9531353"/>
              <a:gd name="connsiteY44" fmla="*/ 4074038 h 6678751"/>
              <a:gd name="connsiteX45" fmla="*/ 0 w 9531353"/>
              <a:gd name="connsiteY45" fmla="*/ 3606526 h 6678751"/>
              <a:gd name="connsiteX46" fmla="*/ 0 w 9531353"/>
              <a:gd name="connsiteY46" fmla="*/ 2805075 h 6678751"/>
              <a:gd name="connsiteX47" fmla="*/ 0 w 9531353"/>
              <a:gd name="connsiteY47" fmla="*/ 2003625 h 6678751"/>
              <a:gd name="connsiteX48" fmla="*/ 0 w 9531353"/>
              <a:gd name="connsiteY48" fmla="*/ 1402538 h 6678751"/>
              <a:gd name="connsiteX49" fmla="*/ 0 w 9531353"/>
              <a:gd name="connsiteY49" fmla="*/ 601088 h 6678751"/>
              <a:gd name="connsiteX50" fmla="*/ 0 w 9531353"/>
              <a:gd name="connsiteY50" fmla="*/ 0 h 667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531353" h="6678751" fill="none" extrusionOk="0">
                <a:moveTo>
                  <a:pt x="0" y="0"/>
                </a:moveTo>
                <a:cubicBezTo>
                  <a:pt x="135269" y="4900"/>
                  <a:pt x="420954" y="-15326"/>
                  <a:pt x="585497" y="0"/>
                </a:cubicBezTo>
                <a:cubicBezTo>
                  <a:pt x="750040" y="15326"/>
                  <a:pt x="931933" y="8743"/>
                  <a:pt x="1170995" y="0"/>
                </a:cubicBezTo>
                <a:cubicBezTo>
                  <a:pt x="1410057" y="-8743"/>
                  <a:pt x="1522431" y="8045"/>
                  <a:pt x="1661179" y="0"/>
                </a:cubicBezTo>
                <a:cubicBezTo>
                  <a:pt x="1799927" y="-8045"/>
                  <a:pt x="2076349" y="-13869"/>
                  <a:pt x="2437303" y="0"/>
                </a:cubicBezTo>
                <a:cubicBezTo>
                  <a:pt x="2798257" y="13869"/>
                  <a:pt x="3082183" y="-21015"/>
                  <a:pt x="3308741" y="0"/>
                </a:cubicBezTo>
                <a:cubicBezTo>
                  <a:pt x="3535299" y="21015"/>
                  <a:pt x="3679797" y="-18348"/>
                  <a:pt x="3798925" y="0"/>
                </a:cubicBezTo>
                <a:cubicBezTo>
                  <a:pt x="3918053" y="18348"/>
                  <a:pt x="4253794" y="3522"/>
                  <a:pt x="4479736" y="0"/>
                </a:cubicBezTo>
                <a:cubicBezTo>
                  <a:pt x="4705678" y="-3522"/>
                  <a:pt x="4938556" y="12046"/>
                  <a:pt x="5160547" y="0"/>
                </a:cubicBezTo>
                <a:cubicBezTo>
                  <a:pt x="5382538" y="-12046"/>
                  <a:pt x="5509302" y="-23823"/>
                  <a:pt x="5746044" y="0"/>
                </a:cubicBezTo>
                <a:cubicBezTo>
                  <a:pt x="5982786" y="23823"/>
                  <a:pt x="5977170" y="14734"/>
                  <a:pt x="6140915" y="0"/>
                </a:cubicBezTo>
                <a:cubicBezTo>
                  <a:pt x="6304660" y="-14734"/>
                  <a:pt x="6669504" y="35636"/>
                  <a:pt x="6917039" y="0"/>
                </a:cubicBezTo>
                <a:cubicBezTo>
                  <a:pt x="7164574" y="-35636"/>
                  <a:pt x="7359993" y="-11907"/>
                  <a:pt x="7502536" y="0"/>
                </a:cubicBezTo>
                <a:cubicBezTo>
                  <a:pt x="7645079" y="11907"/>
                  <a:pt x="7797805" y="-22334"/>
                  <a:pt x="7992720" y="0"/>
                </a:cubicBezTo>
                <a:cubicBezTo>
                  <a:pt x="8187635" y="22334"/>
                  <a:pt x="8261776" y="10757"/>
                  <a:pt x="8387591" y="0"/>
                </a:cubicBezTo>
                <a:cubicBezTo>
                  <a:pt x="8513406" y="-10757"/>
                  <a:pt x="9070106" y="-21402"/>
                  <a:pt x="9531353" y="0"/>
                </a:cubicBezTo>
                <a:cubicBezTo>
                  <a:pt x="9502692" y="208852"/>
                  <a:pt x="9515959" y="495347"/>
                  <a:pt x="9531353" y="667875"/>
                </a:cubicBezTo>
                <a:cubicBezTo>
                  <a:pt x="9546747" y="840403"/>
                  <a:pt x="9536137" y="1007269"/>
                  <a:pt x="9531353" y="1268963"/>
                </a:cubicBezTo>
                <a:cubicBezTo>
                  <a:pt x="9526569" y="1530657"/>
                  <a:pt x="9531671" y="1677715"/>
                  <a:pt x="9531353" y="1803263"/>
                </a:cubicBezTo>
                <a:cubicBezTo>
                  <a:pt x="9531035" y="1928811"/>
                  <a:pt x="9511328" y="2273823"/>
                  <a:pt x="9531353" y="2471138"/>
                </a:cubicBezTo>
                <a:cubicBezTo>
                  <a:pt x="9551378" y="2668453"/>
                  <a:pt x="9510178" y="2711098"/>
                  <a:pt x="9531353" y="2938650"/>
                </a:cubicBezTo>
                <a:cubicBezTo>
                  <a:pt x="9552528" y="3166202"/>
                  <a:pt x="9544627" y="3345638"/>
                  <a:pt x="9531353" y="3740101"/>
                </a:cubicBezTo>
                <a:cubicBezTo>
                  <a:pt x="9518079" y="4134564"/>
                  <a:pt x="9502783" y="4308710"/>
                  <a:pt x="9531353" y="4474763"/>
                </a:cubicBezTo>
                <a:cubicBezTo>
                  <a:pt x="9559923" y="4640816"/>
                  <a:pt x="9538963" y="4872697"/>
                  <a:pt x="9531353" y="5075851"/>
                </a:cubicBezTo>
                <a:cubicBezTo>
                  <a:pt x="9523743" y="5279005"/>
                  <a:pt x="9515478" y="5653182"/>
                  <a:pt x="9531353" y="5877301"/>
                </a:cubicBezTo>
                <a:cubicBezTo>
                  <a:pt x="9547229" y="6101420"/>
                  <a:pt x="9520699" y="6494662"/>
                  <a:pt x="9531353" y="6678751"/>
                </a:cubicBezTo>
                <a:cubicBezTo>
                  <a:pt x="9166331" y="6685511"/>
                  <a:pt x="8989034" y="6683019"/>
                  <a:pt x="8755229" y="6678751"/>
                </a:cubicBezTo>
                <a:cubicBezTo>
                  <a:pt x="8521424" y="6674483"/>
                  <a:pt x="8520271" y="6691489"/>
                  <a:pt x="8360358" y="6678751"/>
                </a:cubicBezTo>
                <a:cubicBezTo>
                  <a:pt x="8200445" y="6666013"/>
                  <a:pt x="8027851" y="6651115"/>
                  <a:pt x="7774861" y="6678751"/>
                </a:cubicBezTo>
                <a:cubicBezTo>
                  <a:pt x="7521871" y="6706387"/>
                  <a:pt x="7429277" y="6687665"/>
                  <a:pt x="7094050" y="6678751"/>
                </a:cubicBezTo>
                <a:cubicBezTo>
                  <a:pt x="6758823" y="6669837"/>
                  <a:pt x="6664054" y="6658597"/>
                  <a:pt x="6317925" y="6678751"/>
                </a:cubicBezTo>
                <a:cubicBezTo>
                  <a:pt x="5971797" y="6698905"/>
                  <a:pt x="5915007" y="6704131"/>
                  <a:pt x="5732428" y="6678751"/>
                </a:cubicBezTo>
                <a:cubicBezTo>
                  <a:pt x="5549849" y="6653371"/>
                  <a:pt x="5188576" y="6683663"/>
                  <a:pt x="5051617" y="6678751"/>
                </a:cubicBezTo>
                <a:cubicBezTo>
                  <a:pt x="4914658" y="6673839"/>
                  <a:pt x="4354873" y="6702762"/>
                  <a:pt x="4180179" y="6678751"/>
                </a:cubicBezTo>
                <a:cubicBezTo>
                  <a:pt x="4005485" y="6654740"/>
                  <a:pt x="3835617" y="6660976"/>
                  <a:pt x="3594682" y="6678751"/>
                </a:cubicBezTo>
                <a:cubicBezTo>
                  <a:pt x="3353747" y="6696526"/>
                  <a:pt x="3184985" y="6709172"/>
                  <a:pt x="2913871" y="6678751"/>
                </a:cubicBezTo>
                <a:cubicBezTo>
                  <a:pt x="2642757" y="6648330"/>
                  <a:pt x="2646404" y="6698562"/>
                  <a:pt x="2423687" y="6678751"/>
                </a:cubicBezTo>
                <a:cubicBezTo>
                  <a:pt x="2200970" y="6658940"/>
                  <a:pt x="1820597" y="6657578"/>
                  <a:pt x="1647562" y="6678751"/>
                </a:cubicBezTo>
                <a:cubicBezTo>
                  <a:pt x="1474528" y="6699924"/>
                  <a:pt x="1393843" y="6665369"/>
                  <a:pt x="1252692" y="6678751"/>
                </a:cubicBezTo>
                <a:cubicBezTo>
                  <a:pt x="1111541" y="6692134"/>
                  <a:pt x="846167" y="6702432"/>
                  <a:pt x="667195" y="6678751"/>
                </a:cubicBezTo>
                <a:cubicBezTo>
                  <a:pt x="488223" y="6655070"/>
                  <a:pt x="287654" y="6653837"/>
                  <a:pt x="0" y="6678751"/>
                </a:cubicBezTo>
                <a:cubicBezTo>
                  <a:pt x="13076" y="6507951"/>
                  <a:pt x="12583" y="6383319"/>
                  <a:pt x="0" y="6144451"/>
                </a:cubicBezTo>
                <a:cubicBezTo>
                  <a:pt x="-12583" y="5905583"/>
                  <a:pt x="-12113" y="5718244"/>
                  <a:pt x="0" y="5343001"/>
                </a:cubicBezTo>
                <a:cubicBezTo>
                  <a:pt x="12113" y="4967758"/>
                  <a:pt x="-9450" y="4803083"/>
                  <a:pt x="0" y="4608338"/>
                </a:cubicBezTo>
                <a:cubicBezTo>
                  <a:pt x="9450" y="4413593"/>
                  <a:pt x="-8930" y="4331662"/>
                  <a:pt x="0" y="4074038"/>
                </a:cubicBezTo>
                <a:cubicBezTo>
                  <a:pt x="8930" y="3816414"/>
                  <a:pt x="-8415" y="3798397"/>
                  <a:pt x="0" y="3606526"/>
                </a:cubicBezTo>
                <a:cubicBezTo>
                  <a:pt x="8415" y="3414655"/>
                  <a:pt x="-5953" y="3015842"/>
                  <a:pt x="0" y="2805075"/>
                </a:cubicBezTo>
                <a:cubicBezTo>
                  <a:pt x="5953" y="2594308"/>
                  <a:pt x="-21283" y="2198915"/>
                  <a:pt x="0" y="2003625"/>
                </a:cubicBezTo>
                <a:cubicBezTo>
                  <a:pt x="21283" y="1808335"/>
                  <a:pt x="3870" y="1625642"/>
                  <a:pt x="0" y="1402538"/>
                </a:cubicBezTo>
                <a:cubicBezTo>
                  <a:pt x="-3870" y="1179434"/>
                  <a:pt x="-5769" y="825145"/>
                  <a:pt x="0" y="601088"/>
                </a:cubicBezTo>
                <a:cubicBezTo>
                  <a:pt x="5769" y="377031"/>
                  <a:pt x="-10248" y="195009"/>
                  <a:pt x="0" y="0"/>
                </a:cubicBezTo>
                <a:close/>
              </a:path>
              <a:path w="9531353" h="6678751" stroke="0" extrusionOk="0">
                <a:moveTo>
                  <a:pt x="0" y="0"/>
                </a:moveTo>
                <a:cubicBezTo>
                  <a:pt x="146604" y="-24319"/>
                  <a:pt x="452450" y="-23077"/>
                  <a:pt x="585497" y="0"/>
                </a:cubicBezTo>
                <a:cubicBezTo>
                  <a:pt x="718544" y="23077"/>
                  <a:pt x="1079740" y="-2110"/>
                  <a:pt x="1456935" y="0"/>
                </a:cubicBezTo>
                <a:cubicBezTo>
                  <a:pt x="1834130" y="2110"/>
                  <a:pt x="2026474" y="-37733"/>
                  <a:pt x="2328373" y="0"/>
                </a:cubicBezTo>
                <a:cubicBezTo>
                  <a:pt x="2630272" y="37733"/>
                  <a:pt x="2729082" y="-23677"/>
                  <a:pt x="3009184" y="0"/>
                </a:cubicBezTo>
                <a:cubicBezTo>
                  <a:pt x="3289286" y="23677"/>
                  <a:pt x="3382119" y="-25102"/>
                  <a:pt x="3594682" y="0"/>
                </a:cubicBezTo>
                <a:cubicBezTo>
                  <a:pt x="3807245" y="25102"/>
                  <a:pt x="4133168" y="-23703"/>
                  <a:pt x="4370806" y="0"/>
                </a:cubicBezTo>
                <a:cubicBezTo>
                  <a:pt x="4608444" y="23703"/>
                  <a:pt x="4725511" y="2318"/>
                  <a:pt x="4860990" y="0"/>
                </a:cubicBezTo>
                <a:cubicBezTo>
                  <a:pt x="4996469" y="-2318"/>
                  <a:pt x="5099389" y="-18997"/>
                  <a:pt x="5255860" y="0"/>
                </a:cubicBezTo>
                <a:cubicBezTo>
                  <a:pt x="5412331" y="18997"/>
                  <a:pt x="5513531" y="14057"/>
                  <a:pt x="5650731" y="0"/>
                </a:cubicBezTo>
                <a:cubicBezTo>
                  <a:pt x="5787931" y="-14057"/>
                  <a:pt x="6234210" y="15236"/>
                  <a:pt x="6522169" y="0"/>
                </a:cubicBezTo>
                <a:cubicBezTo>
                  <a:pt x="6810128" y="-15236"/>
                  <a:pt x="6720534" y="-18154"/>
                  <a:pt x="6917039" y="0"/>
                </a:cubicBezTo>
                <a:cubicBezTo>
                  <a:pt x="7113544" y="18154"/>
                  <a:pt x="7423420" y="-17202"/>
                  <a:pt x="7597850" y="0"/>
                </a:cubicBezTo>
                <a:cubicBezTo>
                  <a:pt x="7772280" y="17202"/>
                  <a:pt x="7887558" y="6079"/>
                  <a:pt x="8088034" y="0"/>
                </a:cubicBezTo>
                <a:cubicBezTo>
                  <a:pt x="8288510" y="-6079"/>
                  <a:pt x="8882088" y="-31639"/>
                  <a:pt x="9531353" y="0"/>
                </a:cubicBezTo>
                <a:cubicBezTo>
                  <a:pt x="9498040" y="286122"/>
                  <a:pt x="9509548" y="556376"/>
                  <a:pt x="9531353" y="801450"/>
                </a:cubicBezTo>
                <a:cubicBezTo>
                  <a:pt x="9553159" y="1046524"/>
                  <a:pt x="9563901" y="1271131"/>
                  <a:pt x="9531353" y="1469325"/>
                </a:cubicBezTo>
                <a:cubicBezTo>
                  <a:pt x="9498805" y="1667519"/>
                  <a:pt x="9541084" y="1922950"/>
                  <a:pt x="9531353" y="2137200"/>
                </a:cubicBezTo>
                <a:cubicBezTo>
                  <a:pt x="9521622" y="2351451"/>
                  <a:pt x="9521392" y="2756060"/>
                  <a:pt x="9531353" y="2938650"/>
                </a:cubicBezTo>
                <a:cubicBezTo>
                  <a:pt x="9541315" y="3121240"/>
                  <a:pt x="9515624" y="3323822"/>
                  <a:pt x="9531353" y="3472951"/>
                </a:cubicBezTo>
                <a:cubicBezTo>
                  <a:pt x="9547082" y="3622080"/>
                  <a:pt x="9532310" y="3962928"/>
                  <a:pt x="9531353" y="4207613"/>
                </a:cubicBezTo>
                <a:cubicBezTo>
                  <a:pt x="9530396" y="4452298"/>
                  <a:pt x="9499661" y="4620790"/>
                  <a:pt x="9531353" y="4942276"/>
                </a:cubicBezTo>
                <a:cubicBezTo>
                  <a:pt x="9563045" y="5263762"/>
                  <a:pt x="9510178" y="5252228"/>
                  <a:pt x="9531353" y="5409788"/>
                </a:cubicBezTo>
                <a:cubicBezTo>
                  <a:pt x="9552528" y="5567348"/>
                  <a:pt x="9540975" y="6088811"/>
                  <a:pt x="9531353" y="6678751"/>
                </a:cubicBezTo>
                <a:cubicBezTo>
                  <a:pt x="9340368" y="6673947"/>
                  <a:pt x="9288577" y="6675146"/>
                  <a:pt x="9136483" y="6678751"/>
                </a:cubicBezTo>
                <a:cubicBezTo>
                  <a:pt x="8984389" y="6682357"/>
                  <a:pt x="8871078" y="6669514"/>
                  <a:pt x="8646299" y="6678751"/>
                </a:cubicBezTo>
                <a:cubicBezTo>
                  <a:pt x="8421520" y="6687988"/>
                  <a:pt x="8436167" y="6675747"/>
                  <a:pt x="8251428" y="6678751"/>
                </a:cubicBezTo>
                <a:cubicBezTo>
                  <a:pt x="8066689" y="6681755"/>
                  <a:pt x="7728448" y="6649311"/>
                  <a:pt x="7379990" y="6678751"/>
                </a:cubicBezTo>
                <a:cubicBezTo>
                  <a:pt x="7031532" y="6708191"/>
                  <a:pt x="7055289" y="6683540"/>
                  <a:pt x="6889807" y="6678751"/>
                </a:cubicBezTo>
                <a:cubicBezTo>
                  <a:pt x="6724325" y="6673962"/>
                  <a:pt x="6525240" y="6650354"/>
                  <a:pt x="6208996" y="6678751"/>
                </a:cubicBezTo>
                <a:cubicBezTo>
                  <a:pt x="5892752" y="6707148"/>
                  <a:pt x="5886896" y="6660004"/>
                  <a:pt x="5718812" y="6678751"/>
                </a:cubicBezTo>
                <a:cubicBezTo>
                  <a:pt x="5550728" y="6697498"/>
                  <a:pt x="5302060" y="6654826"/>
                  <a:pt x="5133314" y="6678751"/>
                </a:cubicBezTo>
                <a:cubicBezTo>
                  <a:pt x="4964568" y="6702676"/>
                  <a:pt x="4790490" y="6702135"/>
                  <a:pt x="4643131" y="6678751"/>
                </a:cubicBezTo>
                <a:cubicBezTo>
                  <a:pt x="4495772" y="6655367"/>
                  <a:pt x="4211134" y="6671896"/>
                  <a:pt x="3962320" y="6678751"/>
                </a:cubicBezTo>
                <a:cubicBezTo>
                  <a:pt x="3713506" y="6685606"/>
                  <a:pt x="3423754" y="6661130"/>
                  <a:pt x="3281509" y="6678751"/>
                </a:cubicBezTo>
                <a:cubicBezTo>
                  <a:pt x="3139264" y="6696372"/>
                  <a:pt x="2744893" y="6643384"/>
                  <a:pt x="2505384" y="6678751"/>
                </a:cubicBezTo>
                <a:cubicBezTo>
                  <a:pt x="2265876" y="6714118"/>
                  <a:pt x="2231103" y="6686237"/>
                  <a:pt x="2110514" y="6678751"/>
                </a:cubicBezTo>
                <a:cubicBezTo>
                  <a:pt x="1989925" y="6671266"/>
                  <a:pt x="1804421" y="6679583"/>
                  <a:pt x="1620330" y="6678751"/>
                </a:cubicBezTo>
                <a:cubicBezTo>
                  <a:pt x="1436239" y="6677919"/>
                  <a:pt x="1152101" y="6706523"/>
                  <a:pt x="1034833" y="6678751"/>
                </a:cubicBezTo>
                <a:cubicBezTo>
                  <a:pt x="917565" y="6650979"/>
                  <a:pt x="410004" y="6640717"/>
                  <a:pt x="0" y="6678751"/>
                </a:cubicBezTo>
                <a:cubicBezTo>
                  <a:pt x="-15158" y="6449413"/>
                  <a:pt x="-23321" y="6325695"/>
                  <a:pt x="0" y="6211238"/>
                </a:cubicBezTo>
                <a:cubicBezTo>
                  <a:pt x="23321" y="6096781"/>
                  <a:pt x="-12797" y="5811896"/>
                  <a:pt x="0" y="5676938"/>
                </a:cubicBezTo>
                <a:cubicBezTo>
                  <a:pt x="12797" y="5541980"/>
                  <a:pt x="30844" y="5068142"/>
                  <a:pt x="0" y="4875488"/>
                </a:cubicBezTo>
                <a:cubicBezTo>
                  <a:pt x="-30844" y="4682834"/>
                  <a:pt x="-1543" y="4511518"/>
                  <a:pt x="0" y="4407976"/>
                </a:cubicBezTo>
                <a:cubicBezTo>
                  <a:pt x="1543" y="4304434"/>
                  <a:pt x="12356" y="3864015"/>
                  <a:pt x="0" y="3673313"/>
                </a:cubicBezTo>
                <a:cubicBezTo>
                  <a:pt x="-12356" y="3482611"/>
                  <a:pt x="-7136" y="3313451"/>
                  <a:pt x="0" y="3139013"/>
                </a:cubicBezTo>
                <a:cubicBezTo>
                  <a:pt x="7136" y="2964575"/>
                  <a:pt x="-9329" y="2793834"/>
                  <a:pt x="0" y="2471138"/>
                </a:cubicBezTo>
                <a:cubicBezTo>
                  <a:pt x="9329" y="2148442"/>
                  <a:pt x="-14395" y="2237111"/>
                  <a:pt x="0" y="2003625"/>
                </a:cubicBezTo>
                <a:cubicBezTo>
                  <a:pt x="14395" y="1770139"/>
                  <a:pt x="-18892" y="1579285"/>
                  <a:pt x="0" y="1469325"/>
                </a:cubicBezTo>
                <a:cubicBezTo>
                  <a:pt x="18892" y="1359365"/>
                  <a:pt x="7135" y="996787"/>
                  <a:pt x="0" y="801450"/>
                </a:cubicBezTo>
                <a:cubicBezTo>
                  <a:pt x="-7135" y="606114"/>
                  <a:pt x="-33572" y="334909"/>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4400" b="1" dirty="0">
                <a:latin typeface="The Hand Black" panose="03070902030502020204" pitchFamily="66" charset="0"/>
              </a:rPr>
              <a:t>This week’s Gospel comes from </a:t>
            </a:r>
            <a:r>
              <a:rPr lang="en-US" sz="4000" b="1" u="sng" dirty="0">
                <a:latin typeface="Harcourt Bold" panose="00000400000000000000" pitchFamily="2" charset="0"/>
              </a:rPr>
              <a:t>Mark 9:2-10</a:t>
            </a:r>
          </a:p>
          <a:p>
            <a:r>
              <a:rPr lang="en-GB" sz="3200" dirty="0">
                <a:latin typeface="The Hand Black" panose="03070902030502020204" pitchFamily="66" charset="0"/>
              </a:rPr>
              <a:t>Six days later Jesus took with him Peter, James, and John, and led them up a high mountain, where they were alone. As they looked on, a change came over Jesus, and his clothes became shining white—whiter than anyone in the world could wash them. Then the three disciples saw Elijah and Moses talking with Jesus. Peter spoke up and said to Jesus, “Teacher, how good it is that we are here! We will make three tents, one for you, one for Moses, and one for Elijah.” He and the others were so frightened that he did not know what to say.</a:t>
            </a:r>
            <a:endParaRPr lang="en-GB" sz="2800" dirty="0">
              <a:latin typeface="The Hand Black" panose="03070902030502020204" pitchFamily="66" charset="0"/>
            </a:endParaRPr>
          </a:p>
          <a:p>
            <a:r>
              <a:rPr lang="en-GB" sz="3200" dirty="0">
                <a:latin typeface="The Hand Black" panose="03070902030502020204" pitchFamily="66" charset="0"/>
              </a:rPr>
              <a:t>Then a cloud appeared and covered them with its shadow, and a voice came from the cloud, “This is my own dear Son—listen to him!” They took a quick look around but did not see anyone else; only Jesus was with them.</a:t>
            </a:r>
            <a:r>
              <a:rPr lang="en-GB" sz="3200" b="1" dirty="0">
                <a:latin typeface="The Hand Black" panose="03070902030502020204" pitchFamily="66" charset="0"/>
              </a:rPr>
              <a:t> </a:t>
            </a:r>
            <a:endParaRPr lang="en-GB" sz="3200" dirty="0">
              <a:latin typeface="The Hand Black" panose="03070902030502020204" pitchFamily="66" charset="0"/>
            </a:endParaRPr>
          </a:p>
          <a:p>
            <a:r>
              <a:rPr lang="en-GB" sz="3200" dirty="0">
                <a:latin typeface="The Hand Black" panose="03070902030502020204" pitchFamily="66" charset="0"/>
              </a:rPr>
              <a:t>As they came down the mountain, Jesus ordered them, “Don't tell anyone what you have seen, until the Son of Man has risen from death.”</a:t>
            </a:r>
            <a:r>
              <a:rPr lang="en-GB" sz="3200" b="1" dirty="0">
                <a:latin typeface="The Hand Black" panose="03070902030502020204" pitchFamily="66" charset="0"/>
              </a:rPr>
              <a:t> </a:t>
            </a:r>
            <a:r>
              <a:rPr lang="en-GB" sz="3200" dirty="0">
                <a:latin typeface="The Hand Black" panose="03070902030502020204" pitchFamily="66" charset="0"/>
              </a:rPr>
              <a:t>They obeyed his order, but among themselves they started discussing the matter, “What does this ‘rising from death’ mean?”</a:t>
            </a:r>
            <a:endParaRPr lang="en-US" sz="3600" b="1" u="sng" dirty="0">
              <a:latin typeface="Harcourt Bold" panose="00000400000000000000" pitchFamily="2" charset="0"/>
            </a:endParaRPr>
          </a:p>
        </p:txBody>
      </p:sp>
      <p:pic>
        <p:nvPicPr>
          <p:cNvPr id="6" name="Picture 5" descr="A picture containing text&#10;&#10;Description automatically generated">
            <a:extLst>
              <a:ext uri="{FF2B5EF4-FFF2-40B4-BE49-F238E27FC236}">
                <a16:creationId xmlns:a16="http://schemas.microsoft.com/office/drawing/2014/main" id="{D8F46423-1FBF-41C6-88A2-5A4718D299F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167" y="4101483"/>
            <a:ext cx="2692814" cy="2620108"/>
          </a:xfrm>
          <a:prstGeom prst="rect">
            <a:avLst/>
          </a:prstGeom>
        </p:spPr>
      </p:pic>
      <p:pic>
        <p:nvPicPr>
          <p:cNvPr id="2" name="Audio 1">
            <a:hlinkClick r:id="" action="ppaction://media"/>
            <a:extLst>
              <a:ext uri="{FF2B5EF4-FFF2-40B4-BE49-F238E27FC236}">
                <a16:creationId xmlns:a16="http://schemas.microsoft.com/office/drawing/2014/main" id="{37368915-0087-4BC7-AAC1-5AEE8422DA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9595" y="1549531"/>
            <a:ext cx="1826525" cy="1826525"/>
          </a:xfrm>
          <a:prstGeom prst="rect">
            <a:avLst/>
          </a:prstGeom>
        </p:spPr>
      </p:pic>
    </p:spTree>
    <p:extLst>
      <p:ext uri="{BB962C8B-B14F-4D97-AF65-F5344CB8AC3E}">
        <p14:creationId xmlns:p14="http://schemas.microsoft.com/office/powerpoint/2010/main" val="3103164226"/>
      </p:ext>
    </p:extLst>
  </p:cSld>
  <p:clrMapOvr>
    <a:masterClrMapping/>
  </p:clrMapOvr>
  <mc:AlternateContent xmlns:mc="http://schemas.openxmlformats.org/markup-compatibility/2006">
    <mc:Choice xmlns:p14="http://schemas.microsoft.com/office/powerpoint/2010/main" Requires="p14">
      <p:transition spd="slow" p14:dur="2000" advTm="80264"/>
    </mc:Choice>
    <mc:Fallback>
      <p:transition spd="slow" advTm="8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ree Jesus Teaching Cliparts, Download Free Clip Art, Free Clip Art on  Clipart Library">
            <a:extLst>
              <a:ext uri="{FF2B5EF4-FFF2-40B4-BE49-F238E27FC236}">
                <a16:creationId xmlns:a16="http://schemas.microsoft.com/office/drawing/2014/main" id="{03F5A30A-2265-4626-9580-6648B5AB1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69" y="4253842"/>
            <a:ext cx="2834127" cy="2075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3E79DF-3E3F-472F-B44A-0E936E85759E}"/>
              </a:ext>
            </a:extLst>
          </p:cNvPr>
          <p:cNvSpPr txBox="1"/>
          <p:nvPr/>
        </p:nvSpPr>
        <p:spPr>
          <a:xfrm>
            <a:off x="294385" y="528382"/>
            <a:ext cx="11735000" cy="1754326"/>
          </a:xfrm>
          <a:custGeom>
            <a:avLst/>
            <a:gdLst>
              <a:gd name="connsiteX0" fmla="*/ 0 w 11735000"/>
              <a:gd name="connsiteY0" fmla="*/ 0 h 1754326"/>
              <a:gd name="connsiteX1" fmla="*/ 807644 w 11735000"/>
              <a:gd name="connsiteY1" fmla="*/ 0 h 1754326"/>
              <a:gd name="connsiteX2" fmla="*/ 1263238 w 11735000"/>
              <a:gd name="connsiteY2" fmla="*/ 0 h 1754326"/>
              <a:gd name="connsiteX3" fmla="*/ 1953532 w 11735000"/>
              <a:gd name="connsiteY3" fmla="*/ 0 h 1754326"/>
              <a:gd name="connsiteX4" fmla="*/ 2761176 w 11735000"/>
              <a:gd name="connsiteY4" fmla="*/ 0 h 1754326"/>
              <a:gd name="connsiteX5" fmla="*/ 3686171 w 11735000"/>
              <a:gd name="connsiteY5" fmla="*/ 0 h 1754326"/>
              <a:gd name="connsiteX6" fmla="*/ 4024415 w 11735000"/>
              <a:gd name="connsiteY6" fmla="*/ 0 h 1754326"/>
              <a:gd name="connsiteX7" fmla="*/ 4362659 w 11735000"/>
              <a:gd name="connsiteY7" fmla="*/ 0 h 1754326"/>
              <a:gd name="connsiteX8" fmla="*/ 5170303 w 11735000"/>
              <a:gd name="connsiteY8" fmla="*/ 0 h 1754326"/>
              <a:gd name="connsiteX9" fmla="*/ 5743247 w 11735000"/>
              <a:gd name="connsiteY9" fmla="*/ 0 h 1754326"/>
              <a:gd name="connsiteX10" fmla="*/ 6198841 w 11735000"/>
              <a:gd name="connsiteY10" fmla="*/ 0 h 1754326"/>
              <a:gd name="connsiteX11" fmla="*/ 7006485 w 11735000"/>
              <a:gd name="connsiteY11" fmla="*/ 0 h 1754326"/>
              <a:gd name="connsiteX12" fmla="*/ 7931479 w 11735000"/>
              <a:gd name="connsiteY12" fmla="*/ 0 h 1754326"/>
              <a:gd name="connsiteX13" fmla="*/ 8387074 w 11735000"/>
              <a:gd name="connsiteY13" fmla="*/ 0 h 1754326"/>
              <a:gd name="connsiteX14" fmla="*/ 9077368 w 11735000"/>
              <a:gd name="connsiteY14" fmla="*/ 0 h 1754326"/>
              <a:gd name="connsiteX15" fmla="*/ 9767662 w 11735000"/>
              <a:gd name="connsiteY15" fmla="*/ 0 h 1754326"/>
              <a:gd name="connsiteX16" fmla="*/ 10340606 w 11735000"/>
              <a:gd name="connsiteY16" fmla="*/ 0 h 1754326"/>
              <a:gd name="connsiteX17" fmla="*/ 10678850 w 11735000"/>
              <a:gd name="connsiteY17" fmla="*/ 0 h 1754326"/>
              <a:gd name="connsiteX18" fmla="*/ 11735000 w 11735000"/>
              <a:gd name="connsiteY18" fmla="*/ 0 h 1754326"/>
              <a:gd name="connsiteX19" fmla="*/ 11735000 w 11735000"/>
              <a:gd name="connsiteY19" fmla="*/ 567232 h 1754326"/>
              <a:gd name="connsiteX20" fmla="*/ 11735000 w 11735000"/>
              <a:gd name="connsiteY20" fmla="*/ 1152007 h 1754326"/>
              <a:gd name="connsiteX21" fmla="*/ 11735000 w 11735000"/>
              <a:gd name="connsiteY21" fmla="*/ 1754326 h 1754326"/>
              <a:gd name="connsiteX22" fmla="*/ 10810006 w 11735000"/>
              <a:gd name="connsiteY22" fmla="*/ 1754326 h 1754326"/>
              <a:gd name="connsiteX23" fmla="*/ 10119712 w 11735000"/>
              <a:gd name="connsiteY23" fmla="*/ 1754326 h 1754326"/>
              <a:gd name="connsiteX24" fmla="*/ 9429418 w 11735000"/>
              <a:gd name="connsiteY24" fmla="*/ 1754326 h 1754326"/>
              <a:gd name="connsiteX25" fmla="*/ 8739124 w 11735000"/>
              <a:gd name="connsiteY25" fmla="*/ 1754326 h 1754326"/>
              <a:gd name="connsiteX26" fmla="*/ 8166179 w 11735000"/>
              <a:gd name="connsiteY26" fmla="*/ 1754326 h 1754326"/>
              <a:gd name="connsiteX27" fmla="*/ 7593235 w 11735000"/>
              <a:gd name="connsiteY27" fmla="*/ 1754326 h 1754326"/>
              <a:gd name="connsiteX28" fmla="*/ 7137641 w 11735000"/>
              <a:gd name="connsiteY28" fmla="*/ 1754326 h 1754326"/>
              <a:gd name="connsiteX29" fmla="*/ 6682047 w 11735000"/>
              <a:gd name="connsiteY29" fmla="*/ 1754326 h 1754326"/>
              <a:gd name="connsiteX30" fmla="*/ 6226453 w 11735000"/>
              <a:gd name="connsiteY30" fmla="*/ 1754326 h 1754326"/>
              <a:gd name="connsiteX31" fmla="*/ 5770859 w 11735000"/>
              <a:gd name="connsiteY31" fmla="*/ 1754326 h 1754326"/>
              <a:gd name="connsiteX32" fmla="*/ 5080565 w 11735000"/>
              <a:gd name="connsiteY32" fmla="*/ 1754326 h 1754326"/>
              <a:gd name="connsiteX33" fmla="*/ 4155571 w 11735000"/>
              <a:gd name="connsiteY33" fmla="*/ 1754326 h 1754326"/>
              <a:gd name="connsiteX34" fmla="*/ 3817326 w 11735000"/>
              <a:gd name="connsiteY34" fmla="*/ 1754326 h 1754326"/>
              <a:gd name="connsiteX35" fmla="*/ 3244382 w 11735000"/>
              <a:gd name="connsiteY35" fmla="*/ 1754326 h 1754326"/>
              <a:gd name="connsiteX36" fmla="*/ 2554088 w 11735000"/>
              <a:gd name="connsiteY36" fmla="*/ 1754326 h 1754326"/>
              <a:gd name="connsiteX37" fmla="*/ 1746444 w 11735000"/>
              <a:gd name="connsiteY37" fmla="*/ 1754326 h 1754326"/>
              <a:gd name="connsiteX38" fmla="*/ 1173500 w 11735000"/>
              <a:gd name="connsiteY38" fmla="*/ 1754326 h 1754326"/>
              <a:gd name="connsiteX39" fmla="*/ 0 w 11735000"/>
              <a:gd name="connsiteY39" fmla="*/ 1754326 h 1754326"/>
              <a:gd name="connsiteX40" fmla="*/ 0 w 11735000"/>
              <a:gd name="connsiteY40" fmla="*/ 1134464 h 1754326"/>
              <a:gd name="connsiteX41" fmla="*/ 0 w 11735000"/>
              <a:gd name="connsiteY41" fmla="*/ 514602 h 1754326"/>
              <a:gd name="connsiteX42" fmla="*/ 0 w 11735000"/>
              <a:gd name="connsiteY4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735000" h="1754326" fill="none" extrusionOk="0">
                <a:moveTo>
                  <a:pt x="0" y="0"/>
                </a:moveTo>
                <a:cubicBezTo>
                  <a:pt x="306164" y="-14643"/>
                  <a:pt x="568261" y="37152"/>
                  <a:pt x="807644" y="0"/>
                </a:cubicBezTo>
                <a:cubicBezTo>
                  <a:pt x="1047027" y="-37152"/>
                  <a:pt x="1046051" y="261"/>
                  <a:pt x="1263238" y="0"/>
                </a:cubicBezTo>
                <a:cubicBezTo>
                  <a:pt x="1480425" y="-261"/>
                  <a:pt x="1610241" y="14248"/>
                  <a:pt x="1953532" y="0"/>
                </a:cubicBezTo>
                <a:cubicBezTo>
                  <a:pt x="2296823" y="-14248"/>
                  <a:pt x="2594259" y="-7067"/>
                  <a:pt x="2761176" y="0"/>
                </a:cubicBezTo>
                <a:cubicBezTo>
                  <a:pt x="2928093" y="7067"/>
                  <a:pt x="3487523" y="39122"/>
                  <a:pt x="3686171" y="0"/>
                </a:cubicBezTo>
                <a:cubicBezTo>
                  <a:pt x="3884820" y="-39122"/>
                  <a:pt x="3870657" y="-4945"/>
                  <a:pt x="4024415" y="0"/>
                </a:cubicBezTo>
                <a:cubicBezTo>
                  <a:pt x="4178173" y="4945"/>
                  <a:pt x="4257999" y="15855"/>
                  <a:pt x="4362659" y="0"/>
                </a:cubicBezTo>
                <a:cubicBezTo>
                  <a:pt x="4467319" y="-15855"/>
                  <a:pt x="4768418" y="-35729"/>
                  <a:pt x="5170303" y="0"/>
                </a:cubicBezTo>
                <a:cubicBezTo>
                  <a:pt x="5572188" y="35729"/>
                  <a:pt x="5536954" y="-15168"/>
                  <a:pt x="5743247" y="0"/>
                </a:cubicBezTo>
                <a:cubicBezTo>
                  <a:pt x="5949540" y="15168"/>
                  <a:pt x="6077196" y="21336"/>
                  <a:pt x="6198841" y="0"/>
                </a:cubicBezTo>
                <a:cubicBezTo>
                  <a:pt x="6320486" y="-21336"/>
                  <a:pt x="6657978" y="33571"/>
                  <a:pt x="7006485" y="0"/>
                </a:cubicBezTo>
                <a:cubicBezTo>
                  <a:pt x="7354992" y="-33571"/>
                  <a:pt x="7683073" y="34389"/>
                  <a:pt x="7931479" y="0"/>
                </a:cubicBezTo>
                <a:cubicBezTo>
                  <a:pt x="8179885" y="-34389"/>
                  <a:pt x="8180313" y="-20165"/>
                  <a:pt x="8387074" y="0"/>
                </a:cubicBezTo>
                <a:cubicBezTo>
                  <a:pt x="8593835" y="20165"/>
                  <a:pt x="8804804" y="1935"/>
                  <a:pt x="9077368" y="0"/>
                </a:cubicBezTo>
                <a:cubicBezTo>
                  <a:pt x="9349932" y="-1935"/>
                  <a:pt x="9582429" y="-1448"/>
                  <a:pt x="9767662" y="0"/>
                </a:cubicBezTo>
                <a:cubicBezTo>
                  <a:pt x="9952895" y="1448"/>
                  <a:pt x="10108811" y="-24279"/>
                  <a:pt x="10340606" y="0"/>
                </a:cubicBezTo>
                <a:cubicBezTo>
                  <a:pt x="10572401" y="24279"/>
                  <a:pt x="10555126" y="14238"/>
                  <a:pt x="10678850" y="0"/>
                </a:cubicBezTo>
                <a:cubicBezTo>
                  <a:pt x="10802574" y="-14238"/>
                  <a:pt x="11285443" y="28844"/>
                  <a:pt x="11735000" y="0"/>
                </a:cubicBezTo>
                <a:cubicBezTo>
                  <a:pt x="11748356" y="133411"/>
                  <a:pt x="11721632" y="428889"/>
                  <a:pt x="11735000" y="567232"/>
                </a:cubicBezTo>
                <a:cubicBezTo>
                  <a:pt x="11748368" y="705575"/>
                  <a:pt x="11710094" y="864942"/>
                  <a:pt x="11735000" y="1152007"/>
                </a:cubicBezTo>
                <a:cubicBezTo>
                  <a:pt x="11759906" y="1439072"/>
                  <a:pt x="11740666" y="1540225"/>
                  <a:pt x="11735000" y="1754326"/>
                </a:cubicBezTo>
                <a:cubicBezTo>
                  <a:pt x="11495782" y="1740024"/>
                  <a:pt x="11067765" y="1756637"/>
                  <a:pt x="10810006" y="1754326"/>
                </a:cubicBezTo>
                <a:cubicBezTo>
                  <a:pt x="10552247" y="1752015"/>
                  <a:pt x="10311083" y="1730847"/>
                  <a:pt x="10119712" y="1754326"/>
                </a:cubicBezTo>
                <a:cubicBezTo>
                  <a:pt x="9928341" y="1777805"/>
                  <a:pt x="9751476" y="1782261"/>
                  <a:pt x="9429418" y="1754326"/>
                </a:cubicBezTo>
                <a:cubicBezTo>
                  <a:pt x="9107360" y="1726391"/>
                  <a:pt x="8888966" y="1731750"/>
                  <a:pt x="8739124" y="1754326"/>
                </a:cubicBezTo>
                <a:cubicBezTo>
                  <a:pt x="8589282" y="1776902"/>
                  <a:pt x="8441007" y="1755011"/>
                  <a:pt x="8166179" y="1754326"/>
                </a:cubicBezTo>
                <a:cubicBezTo>
                  <a:pt x="7891352" y="1753641"/>
                  <a:pt x="7783876" y="1763798"/>
                  <a:pt x="7593235" y="1754326"/>
                </a:cubicBezTo>
                <a:cubicBezTo>
                  <a:pt x="7402594" y="1744854"/>
                  <a:pt x="7323890" y="1736620"/>
                  <a:pt x="7137641" y="1754326"/>
                </a:cubicBezTo>
                <a:cubicBezTo>
                  <a:pt x="6951392" y="1772032"/>
                  <a:pt x="6906396" y="1764822"/>
                  <a:pt x="6682047" y="1754326"/>
                </a:cubicBezTo>
                <a:cubicBezTo>
                  <a:pt x="6457698" y="1743830"/>
                  <a:pt x="6346549" y="1763405"/>
                  <a:pt x="6226453" y="1754326"/>
                </a:cubicBezTo>
                <a:cubicBezTo>
                  <a:pt x="6106357" y="1745247"/>
                  <a:pt x="5915806" y="1773885"/>
                  <a:pt x="5770859" y="1754326"/>
                </a:cubicBezTo>
                <a:cubicBezTo>
                  <a:pt x="5625912" y="1734767"/>
                  <a:pt x="5283980" y="1764172"/>
                  <a:pt x="5080565" y="1754326"/>
                </a:cubicBezTo>
                <a:cubicBezTo>
                  <a:pt x="4877150" y="1744480"/>
                  <a:pt x="4411081" y="1754261"/>
                  <a:pt x="4155571" y="1754326"/>
                </a:cubicBezTo>
                <a:cubicBezTo>
                  <a:pt x="3900061" y="1754391"/>
                  <a:pt x="3898639" y="1746199"/>
                  <a:pt x="3817326" y="1754326"/>
                </a:cubicBezTo>
                <a:cubicBezTo>
                  <a:pt x="3736014" y="1762453"/>
                  <a:pt x="3504606" y="1782639"/>
                  <a:pt x="3244382" y="1754326"/>
                </a:cubicBezTo>
                <a:cubicBezTo>
                  <a:pt x="2984158" y="1726013"/>
                  <a:pt x="2854113" y="1721309"/>
                  <a:pt x="2554088" y="1754326"/>
                </a:cubicBezTo>
                <a:cubicBezTo>
                  <a:pt x="2254063" y="1787343"/>
                  <a:pt x="2128855" y="1750037"/>
                  <a:pt x="1746444" y="1754326"/>
                </a:cubicBezTo>
                <a:cubicBezTo>
                  <a:pt x="1364033" y="1758615"/>
                  <a:pt x="1339615" y="1764429"/>
                  <a:pt x="1173500" y="1754326"/>
                </a:cubicBezTo>
                <a:cubicBezTo>
                  <a:pt x="1007385" y="1744223"/>
                  <a:pt x="557002" y="1715258"/>
                  <a:pt x="0" y="1754326"/>
                </a:cubicBezTo>
                <a:cubicBezTo>
                  <a:pt x="-28144" y="1600749"/>
                  <a:pt x="21005" y="1429800"/>
                  <a:pt x="0" y="1134464"/>
                </a:cubicBezTo>
                <a:cubicBezTo>
                  <a:pt x="-21005" y="839128"/>
                  <a:pt x="-10450" y="768306"/>
                  <a:pt x="0" y="514602"/>
                </a:cubicBezTo>
                <a:cubicBezTo>
                  <a:pt x="10450" y="260898"/>
                  <a:pt x="13796" y="132519"/>
                  <a:pt x="0" y="0"/>
                </a:cubicBezTo>
                <a:close/>
              </a:path>
              <a:path w="11735000" h="1754326" stroke="0" extrusionOk="0">
                <a:moveTo>
                  <a:pt x="0" y="0"/>
                </a:moveTo>
                <a:cubicBezTo>
                  <a:pt x="274289" y="14413"/>
                  <a:pt x="455666" y="25481"/>
                  <a:pt x="572944" y="0"/>
                </a:cubicBezTo>
                <a:cubicBezTo>
                  <a:pt x="690222" y="-25481"/>
                  <a:pt x="1252280" y="-10954"/>
                  <a:pt x="1497938" y="0"/>
                </a:cubicBezTo>
                <a:cubicBezTo>
                  <a:pt x="1743596" y="10954"/>
                  <a:pt x="2166851" y="6175"/>
                  <a:pt x="2422932" y="0"/>
                </a:cubicBezTo>
                <a:cubicBezTo>
                  <a:pt x="2679013" y="-6175"/>
                  <a:pt x="2868119" y="-11704"/>
                  <a:pt x="3113226" y="0"/>
                </a:cubicBezTo>
                <a:cubicBezTo>
                  <a:pt x="3358333" y="11704"/>
                  <a:pt x="3417780" y="21260"/>
                  <a:pt x="3686171" y="0"/>
                </a:cubicBezTo>
                <a:cubicBezTo>
                  <a:pt x="3954562" y="-21260"/>
                  <a:pt x="4314122" y="11024"/>
                  <a:pt x="4493815" y="0"/>
                </a:cubicBezTo>
                <a:cubicBezTo>
                  <a:pt x="4673508" y="-11024"/>
                  <a:pt x="4726577" y="16032"/>
                  <a:pt x="4949409" y="0"/>
                </a:cubicBezTo>
                <a:cubicBezTo>
                  <a:pt x="5172241" y="-16032"/>
                  <a:pt x="5143651" y="-10051"/>
                  <a:pt x="5287653" y="0"/>
                </a:cubicBezTo>
                <a:cubicBezTo>
                  <a:pt x="5431655" y="10051"/>
                  <a:pt x="5535328" y="4484"/>
                  <a:pt x="5625897" y="0"/>
                </a:cubicBezTo>
                <a:cubicBezTo>
                  <a:pt x="5716466" y="-4484"/>
                  <a:pt x="6106525" y="-1251"/>
                  <a:pt x="6550891" y="0"/>
                </a:cubicBezTo>
                <a:cubicBezTo>
                  <a:pt x="6995257" y="1251"/>
                  <a:pt x="6804101" y="-1631"/>
                  <a:pt x="6889135" y="0"/>
                </a:cubicBezTo>
                <a:cubicBezTo>
                  <a:pt x="6974169" y="1631"/>
                  <a:pt x="7301892" y="20175"/>
                  <a:pt x="7579429" y="0"/>
                </a:cubicBezTo>
                <a:cubicBezTo>
                  <a:pt x="7856966" y="-20175"/>
                  <a:pt x="7832776" y="12058"/>
                  <a:pt x="8035024" y="0"/>
                </a:cubicBezTo>
                <a:cubicBezTo>
                  <a:pt x="8237272" y="-12058"/>
                  <a:pt x="8605245" y="-20873"/>
                  <a:pt x="8960018" y="0"/>
                </a:cubicBezTo>
                <a:cubicBezTo>
                  <a:pt x="9314791" y="20873"/>
                  <a:pt x="9447042" y="31911"/>
                  <a:pt x="9885012" y="0"/>
                </a:cubicBezTo>
                <a:cubicBezTo>
                  <a:pt x="10322982" y="-31911"/>
                  <a:pt x="10454792" y="4501"/>
                  <a:pt x="10810006" y="0"/>
                </a:cubicBezTo>
                <a:cubicBezTo>
                  <a:pt x="11165220" y="-4501"/>
                  <a:pt x="11447372" y="10283"/>
                  <a:pt x="11735000" y="0"/>
                </a:cubicBezTo>
                <a:cubicBezTo>
                  <a:pt x="11714813" y="177274"/>
                  <a:pt x="11743999" y="328136"/>
                  <a:pt x="11735000" y="549689"/>
                </a:cubicBezTo>
                <a:cubicBezTo>
                  <a:pt x="11726001" y="771242"/>
                  <a:pt x="11734849" y="961057"/>
                  <a:pt x="11735000" y="1099378"/>
                </a:cubicBezTo>
                <a:cubicBezTo>
                  <a:pt x="11735151" y="1237699"/>
                  <a:pt x="11752679" y="1617171"/>
                  <a:pt x="11735000" y="1754326"/>
                </a:cubicBezTo>
                <a:cubicBezTo>
                  <a:pt x="11369937" y="1722896"/>
                  <a:pt x="11178409" y="1736206"/>
                  <a:pt x="10927356" y="1754326"/>
                </a:cubicBezTo>
                <a:cubicBezTo>
                  <a:pt x="10676303" y="1772446"/>
                  <a:pt x="10715097" y="1748674"/>
                  <a:pt x="10589112" y="1754326"/>
                </a:cubicBezTo>
                <a:cubicBezTo>
                  <a:pt x="10463127" y="1759978"/>
                  <a:pt x="10266336" y="1772942"/>
                  <a:pt x="10133518" y="1754326"/>
                </a:cubicBezTo>
                <a:cubicBezTo>
                  <a:pt x="10000700" y="1735710"/>
                  <a:pt x="9405714" y="1793061"/>
                  <a:pt x="9208524" y="1754326"/>
                </a:cubicBezTo>
                <a:cubicBezTo>
                  <a:pt x="9011334" y="1715591"/>
                  <a:pt x="8893768" y="1769395"/>
                  <a:pt x="8752929" y="1754326"/>
                </a:cubicBezTo>
                <a:cubicBezTo>
                  <a:pt x="8612090" y="1739257"/>
                  <a:pt x="8513527" y="1750462"/>
                  <a:pt x="8414685" y="1754326"/>
                </a:cubicBezTo>
                <a:cubicBezTo>
                  <a:pt x="8315843" y="1758190"/>
                  <a:pt x="7932368" y="1751797"/>
                  <a:pt x="7489691" y="1754326"/>
                </a:cubicBezTo>
                <a:cubicBezTo>
                  <a:pt x="7047014" y="1756855"/>
                  <a:pt x="7141715" y="1759867"/>
                  <a:pt x="7034097" y="1754326"/>
                </a:cubicBezTo>
                <a:cubicBezTo>
                  <a:pt x="6926479" y="1748785"/>
                  <a:pt x="6613086" y="1744532"/>
                  <a:pt x="6343803" y="1754326"/>
                </a:cubicBezTo>
                <a:cubicBezTo>
                  <a:pt x="6074520" y="1764120"/>
                  <a:pt x="6085760" y="1745490"/>
                  <a:pt x="5888209" y="1754326"/>
                </a:cubicBezTo>
                <a:cubicBezTo>
                  <a:pt x="5690658" y="1763162"/>
                  <a:pt x="5570551" y="1760880"/>
                  <a:pt x="5315265" y="1754326"/>
                </a:cubicBezTo>
                <a:cubicBezTo>
                  <a:pt x="5059979" y="1747772"/>
                  <a:pt x="4991084" y="1742052"/>
                  <a:pt x="4859671" y="1754326"/>
                </a:cubicBezTo>
                <a:cubicBezTo>
                  <a:pt x="4728258" y="1766600"/>
                  <a:pt x="4457098" y="1726272"/>
                  <a:pt x="4169376" y="1754326"/>
                </a:cubicBezTo>
                <a:cubicBezTo>
                  <a:pt x="3881655" y="1782380"/>
                  <a:pt x="3643602" y="1762096"/>
                  <a:pt x="3479082" y="1754326"/>
                </a:cubicBezTo>
                <a:cubicBezTo>
                  <a:pt x="3314562" y="1746556"/>
                  <a:pt x="3035922" y="1784893"/>
                  <a:pt x="2671438" y="1754326"/>
                </a:cubicBezTo>
                <a:cubicBezTo>
                  <a:pt x="2306954" y="1723759"/>
                  <a:pt x="2461657" y="1752097"/>
                  <a:pt x="2333194" y="1754326"/>
                </a:cubicBezTo>
                <a:cubicBezTo>
                  <a:pt x="2204731" y="1756555"/>
                  <a:pt x="2050022" y="1755709"/>
                  <a:pt x="1877600" y="1754326"/>
                </a:cubicBezTo>
                <a:cubicBezTo>
                  <a:pt x="1705178" y="1752943"/>
                  <a:pt x="1589029" y="1726597"/>
                  <a:pt x="1304656" y="1754326"/>
                </a:cubicBezTo>
                <a:cubicBezTo>
                  <a:pt x="1020283" y="1782055"/>
                  <a:pt x="1048831" y="1742708"/>
                  <a:pt x="849062" y="1754326"/>
                </a:cubicBezTo>
                <a:cubicBezTo>
                  <a:pt x="649293" y="1765944"/>
                  <a:pt x="197987" y="1756170"/>
                  <a:pt x="0" y="1754326"/>
                </a:cubicBezTo>
                <a:cubicBezTo>
                  <a:pt x="-8971" y="1545358"/>
                  <a:pt x="-15891" y="1324026"/>
                  <a:pt x="0" y="1169551"/>
                </a:cubicBezTo>
                <a:cubicBezTo>
                  <a:pt x="15891" y="1015077"/>
                  <a:pt x="-23627" y="825879"/>
                  <a:pt x="0" y="549689"/>
                </a:cubicBezTo>
                <a:cubicBezTo>
                  <a:pt x="23627" y="273499"/>
                  <a:pt x="2776" y="185368"/>
                  <a:pt x="0" y="0"/>
                </a:cubicBezTo>
                <a:close/>
              </a:path>
            </a:pathLst>
          </a:custGeom>
          <a:solidFill>
            <a:srgbClr val="92D05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600" dirty="0">
                <a:latin typeface="The Hand Black" panose="03070902030502020204" pitchFamily="66" charset="0"/>
              </a:rPr>
              <a:t>Jesus went up a mountain to be alone with his friends, the disciples Peter, James and John. While he was on the mountain, a great change came over him. His clothes became bright and shining white and Elijah and Moses appeared and talked to him. Do you know who they were?</a:t>
            </a:r>
            <a:endParaRPr lang="en-GB" sz="6000" dirty="0">
              <a:latin typeface="The Hand Black" panose="03070902030502020204" pitchFamily="66" charset="0"/>
            </a:endParaRPr>
          </a:p>
        </p:txBody>
      </p:sp>
      <p:sp>
        <p:nvSpPr>
          <p:cNvPr id="6" name="TextBox 5">
            <a:extLst>
              <a:ext uri="{FF2B5EF4-FFF2-40B4-BE49-F238E27FC236}">
                <a16:creationId xmlns:a16="http://schemas.microsoft.com/office/drawing/2014/main" id="{8AF523FF-4BFD-43B0-85C5-A511E6B01EB0}"/>
              </a:ext>
            </a:extLst>
          </p:cNvPr>
          <p:cNvSpPr txBox="1"/>
          <p:nvPr/>
        </p:nvSpPr>
        <p:spPr>
          <a:xfrm>
            <a:off x="3684104" y="4253842"/>
            <a:ext cx="8298899" cy="2308324"/>
          </a:xfrm>
          <a:custGeom>
            <a:avLst/>
            <a:gdLst>
              <a:gd name="connsiteX0" fmla="*/ 0 w 8298899"/>
              <a:gd name="connsiteY0" fmla="*/ 0 h 2308324"/>
              <a:gd name="connsiteX1" fmla="*/ 525597 w 8298899"/>
              <a:gd name="connsiteY1" fmla="*/ 0 h 2308324"/>
              <a:gd name="connsiteX2" fmla="*/ 1300161 w 8298899"/>
              <a:gd name="connsiteY2" fmla="*/ 0 h 2308324"/>
              <a:gd name="connsiteX3" fmla="*/ 1742769 w 8298899"/>
              <a:gd name="connsiteY3" fmla="*/ 0 h 2308324"/>
              <a:gd name="connsiteX4" fmla="*/ 2268366 w 8298899"/>
              <a:gd name="connsiteY4" fmla="*/ 0 h 2308324"/>
              <a:gd name="connsiteX5" fmla="*/ 2876952 w 8298899"/>
              <a:gd name="connsiteY5" fmla="*/ 0 h 2308324"/>
              <a:gd name="connsiteX6" fmla="*/ 3319560 w 8298899"/>
              <a:gd name="connsiteY6" fmla="*/ 0 h 2308324"/>
              <a:gd name="connsiteX7" fmla="*/ 3845157 w 8298899"/>
              <a:gd name="connsiteY7" fmla="*/ 0 h 2308324"/>
              <a:gd name="connsiteX8" fmla="*/ 4536731 w 8298899"/>
              <a:gd name="connsiteY8" fmla="*/ 0 h 2308324"/>
              <a:gd name="connsiteX9" fmla="*/ 5311295 w 8298899"/>
              <a:gd name="connsiteY9" fmla="*/ 0 h 2308324"/>
              <a:gd name="connsiteX10" fmla="*/ 5919881 w 8298899"/>
              <a:gd name="connsiteY10" fmla="*/ 0 h 2308324"/>
              <a:gd name="connsiteX11" fmla="*/ 6528467 w 8298899"/>
              <a:gd name="connsiteY11" fmla="*/ 0 h 2308324"/>
              <a:gd name="connsiteX12" fmla="*/ 7054064 w 8298899"/>
              <a:gd name="connsiteY12" fmla="*/ 0 h 2308324"/>
              <a:gd name="connsiteX13" fmla="*/ 7579661 w 8298899"/>
              <a:gd name="connsiteY13" fmla="*/ 0 h 2308324"/>
              <a:gd name="connsiteX14" fmla="*/ 8298899 w 8298899"/>
              <a:gd name="connsiteY14" fmla="*/ 0 h 2308324"/>
              <a:gd name="connsiteX15" fmla="*/ 8298899 w 8298899"/>
              <a:gd name="connsiteY15" fmla="*/ 600164 h 2308324"/>
              <a:gd name="connsiteX16" fmla="*/ 8298899 w 8298899"/>
              <a:gd name="connsiteY16" fmla="*/ 1154162 h 2308324"/>
              <a:gd name="connsiteX17" fmla="*/ 8298899 w 8298899"/>
              <a:gd name="connsiteY17" fmla="*/ 1661993 h 2308324"/>
              <a:gd name="connsiteX18" fmla="*/ 8298899 w 8298899"/>
              <a:gd name="connsiteY18" fmla="*/ 2308324 h 2308324"/>
              <a:gd name="connsiteX19" fmla="*/ 7856291 w 8298899"/>
              <a:gd name="connsiteY19" fmla="*/ 2308324 h 2308324"/>
              <a:gd name="connsiteX20" fmla="*/ 7330694 w 8298899"/>
              <a:gd name="connsiteY20" fmla="*/ 2308324 h 2308324"/>
              <a:gd name="connsiteX21" fmla="*/ 6639119 w 8298899"/>
              <a:gd name="connsiteY21" fmla="*/ 2308324 h 2308324"/>
              <a:gd name="connsiteX22" fmla="*/ 5781566 w 8298899"/>
              <a:gd name="connsiteY22" fmla="*/ 2308324 h 2308324"/>
              <a:gd name="connsiteX23" fmla="*/ 5007002 w 8298899"/>
              <a:gd name="connsiteY23" fmla="*/ 2308324 h 2308324"/>
              <a:gd name="connsiteX24" fmla="*/ 4232438 w 8298899"/>
              <a:gd name="connsiteY24" fmla="*/ 2308324 h 2308324"/>
              <a:gd name="connsiteX25" fmla="*/ 3540864 w 8298899"/>
              <a:gd name="connsiteY25" fmla="*/ 2308324 h 2308324"/>
              <a:gd name="connsiteX26" fmla="*/ 2932278 w 8298899"/>
              <a:gd name="connsiteY26" fmla="*/ 2308324 h 2308324"/>
              <a:gd name="connsiteX27" fmla="*/ 2157714 w 8298899"/>
              <a:gd name="connsiteY27" fmla="*/ 2308324 h 2308324"/>
              <a:gd name="connsiteX28" fmla="*/ 1549128 w 8298899"/>
              <a:gd name="connsiteY28" fmla="*/ 2308324 h 2308324"/>
              <a:gd name="connsiteX29" fmla="*/ 1106520 w 8298899"/>
              <a:gd name="connsiteY29" fmla="*/ 2308324 h 2308324"/>
              <a:gd name="connsiteX30" fmla="*/ 0 w 8298899"/>
              <a:gd name="connsiteY30" fmla="*/ 2308324 h 2308324"/>
              <a:gd name="connsiteX31" fmla="*/ 0 w 8298899"/>
              <a:gd name="connsiteY31" fmla="*/ 1754326 h 2308324"/>
              <a:gd name="connsiteX32" fmla="*/ 0 w 8298899"/>
              <a:gd name="connsiteY32" fmla="*/ 1177245 h 2308324"/>
              <a:gd name="connsiteX33" fmla="*/ 0 w 8298899"/>
              <a:gd name="connsiteY33" fmla="*/ 553998 h 2308324"/>
              <a:gd name="connsiteX34" fmla="*/ 0 w 8298899"/>
              <a:gd name="connsiteY3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98899" h="2308324" fill="none" extrusionOk="0">
                <a:moveTo>
                  <a:pt x="0" y="0"/>
                </a:moveTo>
                <a:cubicBezTo>
                  <a:pt x="195339" y="-4471"/>
                  <a:pt x="372077" y="16592"/>
                  <a:pt x="525597" y="0"/>
                </a:cubicBezTo>
                <a:cubicBezTo>
                  <a:pt x="679117" y="-16592"/>
                  <a:pt x="1090603" y="-616"/>
                  <a:pt x="1300161" y="0"/>
                </a:cubicBezTo>
                <a:cubicBezTo>
                  <a:pt x="1509719" y="616"/>
                  <a:pt x="1611026" y="-3220"/>
                  <a:pt x="1742769" y="0"/>
                </a:cubicBezTo>
                <a:cubicBezTo>
                  <a:pt x="1874512" y="3220"/>
                  <a:pt x="2132375" y="455"/>
                  <a:pt x="2268366" y="0"/>
                </a:cubicBezTo>
                <a:cubicBezTo>
                  <a:pt x="2404357" y="-455"/>
                  <a:pt x="2720139" y="29760"/>
                  <a:pt x="2876952" y="0"/>
                </a:cubicBezTo>
                <a:cubicBezTo>
                  <a:pt x="3033765" y="-29760"/>
                  <a:pt x="3111920" y="-12325"/>
                  <a:pt x="3319560" y="0"/>
                </a:cubicBezTo>
                <a:cubicBezTo>
                  <a:pt x="3527200" y="12325"/>
                  <a:pt x="3697506" y="-518"/>
                  <a:pt x="3845157" y="0"/>
                </a:cubicBezTo>
                <a:cubicBezTo>
                  <a:pt x="3992808" y="518"/>
                  <a:pt x="4351742" y="9387"/>
                  <a:pt x="4536731" y="0"/>
                </a:cubicBezTo>
                <a:cubicBezTo>
                  <a:pt x="4721720" y="-9387"/>
                  <a:pt x="5040625" y="10303"/>
                  <a:pt x="5311295" y="0"/>
                </a:cubicBezTo>
                <a:cubicBezTo>
                  <a:pt x="5581965" y="-10303"/>
                  <a:pt x="5652854" y="23891"/>
                  <a:pt x="5919881" y="0"/>
                </a:cubicBezTo>
                <a:cubicBezTo>
                  <a:pt x="6186908" y="-23891"/>
                  <a:pt x="6289312" y="-24817"/>
                  <a:pt x="6528467" y="0"/>
                </a:cubicBezTo>
                <a:cubicBezTo>
                  <a:pt x="6767622" y="24817"/>
                  <a:pt x="6926242" y="-22579"/>
                  <a:pt x="7054064" y="0"/>
                </a:cubicBezTo>
                <a:cubicBezTo>
                  <a:pt x="7181886" y="22579"/>
                  <a:pt x="7345694" y="-18659"/>
                  <a:pt x="7579661" y="0"/>
                </a:cubicBezTo>
                <a:cubicBezTo>
                  <a:pt x="7813628" y="18659"/>
                  <a:pt x="8041099" y="-4492"/>
                  <a:pt x="8298899" y="0"/>
                </a:cubicBezTo>
                <a:cubicBezTo>
                  <a:pt x="8269527" y="150877"/>
                  <a:pt x="8301464" y="321935"/>
                  <a:pt x="8298899" y="600164"/>
                </a:cubicBezTo>
                <a:cubicBezTo>
                  <a:pt x="8296334" y="878393"/>
                  <a:pt x="8293974" y="1033146"/>
                  <a:pt x="8298899" y="1154162"/>
                </a:cubicBezTo>
                <a:cubicBezTo>
                  <a:pt x="8303824" y="1275178"/>
                  <a:pt x="8279061" y="1481228"/>
                  <a:pt x="8298899" y="1661993"/>
                </a:cubicBezTo>
                <a:cubicBezTo>
                  <a:pt x="8318737" y="1842758"/>
                  <a:pt x="8299101" y="2007964"/>
                  <a:pt x="8298899" y="2308324"/>
                </a:cubicBezTo>
                <a:cubicBezTo>
                  <a:pt x="8181556" y="2326574"/>
                  <a:pt x="7956543" y="2303411"/>
                  <a:pt x="7856291" y="2308324"/>
                </a:cubicBezTo>
                <a:cubicBezTo>
                  <a:pt x="7756039" y="2313237"/>
                  <a:pt x="7486435" y="2326691"/>
                  <a:pt x="7330694" y="2308324"/>
                </a:cubicBezTo>
                <a:cubicBezTo>
                  <a:pt x="7174953" y="2289957"/>
                  <a:pt x="6816925" y="2282896"/>
                  <a:pt x="6639119" y="2308324"/>
                </a:cubicBezTo>
                <a:cubicBezTo>
                  <a:pt x="6461314" y="2333752"/>
                  <a:pt x="6208216" y="2293300"/>
                  <a:pt x="5781566" y="2308324"/>
                </a:cubicBezTo>
                <a:cubicBezTo>
                  <a:pt x="5354916" y="2323348"/>
                  <a:pt x="5302027" y="2294813"/>
                  <a:pt x="5007002" y="2308324"/>
                </a:cubicBezTo>
                <a:cubicBezTo>
                  <a:pt x="4711977" y="2321835"/>
                  <a:pt x="4431456" y="2321571"/>
                  <a:pt x="4232438" y="2308324"/>
                </a:cubicBezTo>
                <a:cubicBezTo>
                  <a:pt x="4033420" y="2295077"/>
                  <a:pt x="3744557" y="2331997"/>
                  <a:pt x="3540864" y="2308324"/>
                </a:cubicBezTo>
                <a:cubicBezTo>
                  <a:pt x="3337171" y="2284651"/>
                  <a:pt x="3233143" y="2329116"/>
                  <a:pt x="2932278" y="2308324"/>
                </a:cubicBezTo>
                <a:cubicBezTo>
                  <a:pt x="2631413" y="2287532"/>
                  <a:pt x="2391229" y="2274164"/>
                  <a:pt x="2157714" y="2308324"/>
                </a:cubicBezTo>
                <a:cubicBezTo>
                  <a:pt x="1924199" y="2342484"/>
                  <a:pt x="1718406" y="2325784"/>
                  <a:pt x="1549128" y="2308324"/>
                </a:cubicBezTo>
                <a:cubicBezTo>
                  <a:pt x="1379850" y="2290864"/>
                  <a:pt x="1208117" y="2295631"/>
                  <a:pt x="1106520" y="2308324"/>
                </a:cubicBezTo>
                <a:cubicBezTo>
                  <a:pt x="1004923" y="2321017"/>
                  <a:pt x="537816" y="2336662"/>
                  <a:pt x="0" y="2308324"/>
                </a:cubicBezTo>
                <a:cubicBezTo>
                  <a:pt x="26908" y="2031673"/>
                  <a:pt x="23977" y="1972668"/>
                  <a:pt x="0" y="1754326"/>
                </a:cubicBezTo>
                <a:cubicBezTo>
                  <a:pt x="-23977" y="1535984"/>
                  <a:pt x="2299" y="1295928"/>
                  <a:pt x="0" y="1177245"/>
                </a:cubicBezTo>
                <a:cubicBezTo>
                  <a:pt x="-2299" y="1058562"/>
                  <a:pt x="-3845" y="839562"/>
                  <a:pt x="0" y="553998"/>
                </a:cubicBezTo>
                <a:cubicBezTo>
                  <a:pt x="3845" y="268434"/>
                  <a:pt x="511" y="125521"/>
                  <a:pt x="0" y="0"/>
                </a:cubicBezTo>
                <a:close/>
              </a:path>
              <a:path w="8298899" h="2308324" stroke="0" extrusionOk="0">
                <a:moveTo>
                  <a:pt x="0" y="0"/>
                </a:moveTo>
                <a:cubicBezTo>
                  <a:pt x="268219" y="19368"/>
                  <a:pt x="335882" y="-13588"/>
                  <a:pt x="608586" y="0"/>
                </a:cubicBezTo>
                <a:cubicBezTo>
                  <a:pt x="881290" y="13588"/>
                  <a:pt x="1068019" y="-22821"/>
                  <a:pt x="1466139" y="0"/>
                </a:cubicBezTo>
                <a:cubicBezTo>
                  <a:pt x="1864259" y="22821"/>
                  <a:pt x="1959500" y="-10663"/>
                  <a:pt x="2323692" y="0"/>
                </a:cubicBezTo>
                <a:cubicBezTo>
                  <a:pt x="2687884" y="10663"/>
                  <a:pt x="2696499" y="2761"/>
                  <a:pt x="3015267" y="0"/>
                </a:cubicBezTo>
                <a:cubicBezTo>
                  <a:pt x="3334035" y="-2761"/>
                  <a:pt x="3367687" y="-27616"/>
                  <a:pt x="3623853" y="0"/>
                </a:cubicBezTo>
                <a:cubicBezTo>
                  <a:pt x="3880019" y="27616"/>
                  <a:pt x="4079995" y="7199"/>
                  <a:pt x="4398416" y="0"/>
                </a:cubicBezTo>
                <a:cubicBezTo>
                  <a:pt x="4716837" y="-7199"/>
                  <a:pt x="4711063" y="15868"/>
                  <a:pt x="4924013" y="0"/>
                </a:cubicBezTo>
                <a:cubicBezTo>
                  <a:pt x="5136963" y="-15868"/>
                  <a:pt x="5177263" y="-5543"/>
                  <a:pt x="5366621" y="0"/>
                </a:cubicBezTo>
                <a:cubicBezTo>
                  <a:pt x="5555979" y="5543"/>
                  <a:pt x="5709665" y="-17425"/>
                  <a:pt x="5809229" y="0"/>
                </a:cubicBezTo>
                <a:cubicBezTo>
                  <a:pt x="5908793" y="17425"/>
                  <a:pt x="6326557" y="2817"/>
                  <a:pt x="6666782" y="0"/>
                </a:cubicBezTo>
                <a:cubicBezTo>
                  <a:pt x="7007007" y="-2817"/>
                  <a:pt x="6957034" y="-8399"/>
                  <a:pt x="7109390" y="0"/>
                </a:cubicBezTo>
                <a:cubicBezTo>
                  <a:pt x="7261746" y="8399"/>
                  <a:pt x="7771555" y="50750"/>
                  <a:pt x="8298899" y="0"/>
                </a:cubicBezTo>
                <a:cubicBezTo>
                  <a:pt x="8321904" y="178768"/>
                  <a:pt x="8321297" y="273293"/>
                  <a:pt x="8298899" y="530915"/>
                </a:cubicBezTo>
                <a:cubicBezTo>
                  <a:pt x="8276501" y="788538"/>
                  <a:pt x="8282429" y="936563"/>
                  <a:pt x="8298899" y="1038746"/>
                </a:cubicBezTo>
                <a:cubicBezTo>
                  <a:pt x="8315369" y="1140929"/>
                  <a:pt x="8282089" y="1321135"/>
                  <a:pt x="8298899" y="1546577"/>
                </a:cubicBezTo>
                <a:cubicBezTo>
                  <a:pt x="8315709" y="1772019"/>
                  <a:pt x="8321350" y="1985174"/>
                  <a:pt x="8298899" y="2308324"/>
                </a:cubicBezTo>
                <a:cubicBezTo>
                  <a:pt x="8004709" y="2322900"/>
                  <a:pt x="7786088" y="2295961"/>
                  <a:pt x="7607324" y="2308324"/>
                </a:cubicBezTo>
                <a:cubicBezTo>
                  <a:pt x="7428560" y="2320687"/>
                  <a:pt x="7370246" y="2305749"/>
                  <a:pt x="7164716" y="2308324"/>
                </a:cubicBezTo>
                <a:cubicBezTo>
                  <a:pt x="6959186" y="2310899"/>
                  <a:pt x="6639584" y="2288534"/>
                  <a:pt x="6390152" y="2308324"/>
                </a:cubicBezTo>
                <a:cubicBezTo>
                  <a:pt x="6140720" y="2328114"/>
                  <a:pt x="5788249" y="2305110"/>
                  <a:pt x="5615588" y="2308324"/>
                </a:cubicBezTo>
                <a:cubicBezTo>
                  <a:pt x="5442927" y="2311538"/>
                  <a:pt x="5035714" y="2294312"/>
                  <a:pt x="4758035" y="2308324"/>
                </a:cubicBezTo>
                <a:cubicBezTo>
                  <a:pt x="4480356" y="2322336"/>
                  <a:pt x="4441266" y="2319594"/>
                  <a:pt x="4315427" y="2308324"/>
                </a:cubicBezTo>
                <a:cubicBezTo>
                  <a:pt x="4189588" y="2297054"/>
                  <a:pt x="4047452" y="2328441"/>
                  <a:pt x="3789831" y="2308324"/>
                </a:cubicBezTo>
                <a:cubicBezTo>
                  <a:pt x="3532210" y="2288207"/>
                  <a:pt x="3134843" y="2335392"/>
                  <a:pt x="2932278" y="2308324"/>
                </a:cubicBezTo>
                <a:cubicBezTo>
                  <a:pt x="2729713" y="2281256"/>
                  <a:pt x="2555107" y="2302558"/>
                  <a:pt x="2406681" y="2308324"/>
                </a:cubicBezTo>
                <a:cubicBezTo>
                  <a:pt x="2258255" y="2314090"/>
                  <a:pt x="2060935" y="2316530"/>
                  <a:pt x="1964073" y="2308324"/>
                </a:cubicBezTo>
                <a:cubicBezTo>
                  <a:pt x="1867211" y="2300118"/>
                  <a:pt x="1428613" y="2295237"/>
                  <a:pt x="1106520" y="2308324"/>
                </a:cubicBezTo>
                <a:cubicBezTo>
                  <a:pt x="784427" y="2321411"/>
                  <a:pt x="364105" y="2267390"/>
                  <a:pt x="0" y="2308324"/>
                </a:cubicBezTo>
                <a:cubicBezTo>
                  <a:pt x="-15308" y="2078678"/>
                  <a:pt x="3163" y="2007477"/>
                  <a:pt x="0" y="1731243"/>
                </a:cubicBezTo>
                <a:cubicBezTo>
                  <a:pt x="-3163" y="1455009"/>
                  <a:pt x="-15435" y="1384403"/>
                  <a:pt x="0" y="1200328"/>
                </a:cubicBezTo>
                <a:cubicBezTo>
                  <a:pt x="15435" y="1016254"/>
                  <a:pt x="-20739" y="903689"/>
                  <a:pt x="0" y="692497"/>
                </a:cubicBezTo>
                <a:cubicBezTo>
                  <a:pt x="20739" y="481305"/>
                  <a:pt x="-5217" y="299683"/>
                  <a:pt x="0" y="0"/>
                </a:cubicBezTo>
                <a:close/>
              </a:path>
            </a:pathLst>
          </a:custGeom>
          <a:solidFill>
            <a:srgbClr val="FFFF0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600" dirty="0">
                <a:latin typeface="The Hand Black" panose="03070902030502020204" pitchFamily="66" charset="0"/>
              </a:rPr>
              <a:t>Then a cloud came over and Jesus’s friends heard a voice, saying “This is my Son, the Beloved. Listen to him.” Whose voice do you think this was? What do you think Peter, James and John must have felt when they heard God speaking to them from the cloud?</a:t>
            </a:r>
          </a:p>
        </p:txBody>
      </p:sp>
      <p:sp>
        <p:nvSpPr>
          <p:cNvPr id="9" name="TextBox 8">
            <a:extLst>
              <a:ext uri="{FF2B5EF4-FFF2-40B4-BE49-F238E27FC236}">
                <a16:creationId xmlns:a16="http://schemas.microsoft.com/office/drawing/2014/main" id="{08195515-D1F5-42AF-A833-5B05C7AF7050}"/>
              </a:ext>
            </a:extLst>
          </p:cNvPr>
          <p:cNvSpPr txBox="1"/>
          <p:nvPr/>
        </p:nvSpPr>
        <p:spPr>
          <a:xfrm>
            <a:off x="340768" y="2720600"/>
            <a:ext cx="11642235" cy="1200329"/>
          </a:xfrm>
          <a:custGeom>
            <a:avLst/>
            <a:gdLst>
              <a:gd name="connsiteX0" fmla="*/ 0 w 11642235"/>
              <a:gd name="connsiteY0" fmla="*/ 0 h 1200329"/>
              <a:gd name="connsiteX1" fmla="*/ 451993 w 11642235"/>
              <a:gd name="connsiteY1" fmla="*/ 0 h 1200329"/>
              <a:gd name="connsiteX2" fmla="*/ 1020408 w 11642235"/>
              <a:gd name="connsiteY2" fmla="*/ 0 h 1200329"/>
              <a:gd name="connsiteX3" fmla="*/ 1588823 w 11642235"/>
              <a:gd name="connsiteY3" fmla="*/ 0 h 1200329"/>
              <a:gd name="connsiteX4" fmla="*/ 2040815 w 11642235"/>
              <a:gd name="connsiteY4" fmla="*/ 0 h 1200329"/>
              <a:gd name="connsiteX5" fmla="*/ 2492808 w 11642235"/>
              <a:gd name="connsiteY5" fmla="*/ 0 h 1200329"/>
              <a:gd name="connsiteX6" fmla="*/ 3177645 w 11642235"/>
              <a:gd name="connsiteY6" fmla="*/ 0 h 1200329"/>
              <a:gd name="connsiteX7" fmla="*/ 3978905 w 11642235"/>
              <a:gd name="connsiteY7" fmla="*/ 0 h 1200329"/>
              <a:gd name="connsiteX8" fmla="*/ 4896587 w 11642235"/>
              <a:gd name="connsiteY8" fmla="*/ 0 h 1200329"/>
              <a:gd name="connsiteX9" fmla="*/ 5232157 w 11642235"/>
              <a:gd name="connsiteY9" fmla="*/ 0 h 1200329"/>
              <a:gd name="connsiteX10" fmla="*/ 5567728 w 11642235"/>
              <a:gd name="connsiteY10" fmla="*/ 0 h 1200329"/>
              <a:gd name="connsiteX11" fmla="*/ 6368987 w 11642235"/>
              <a:gd name="connsiteY11" fmla="*/ 0 h 1200329"/>
              <a:gd name="connsiteX12" fmla="*/ 6937402 w 11642235"/>
              <a:gd name="connsiteY12" fmla="*/ 0 h 1200329"/>
              <a:gd name="connsiteX13" fmla="*/ 7389395 w 11642235"/>
              <a:gd name="connsiteY13" fmla="*/ 0 h 1200329"/>
              <a:gd name="connsiteX14" fmla="*/ 8190655 w 11642235"/>
              <a:gd name="connsiteY14" fmla="*/ 0 h 1200329"/>
              <a:gd name="connsiteX15" fmla="*/ 9108337 w 11642235"/>
              <a:gd name="connsiteY15" fmla="*/ 0 h 1200329"/>
              <a:gd name="connsiteX16" fmla="*/ 9560329 w 11642235"/>
              <a:gd name="connsiteY16" fmla="*/ 0 h 1200329"/>
              <a:gd name="connsiteX17" fmla="*/ 10245167 w 11642235"/>
              <a:gd name="connsiteY17" fmla="*/ 0 h 1200329"/>
              <a:gd name="connsiteX18" fmla="*/ 10930004 w 11642235"/>
              <a:gd name="connsiteY18" fmla="*/ 0 h 1200329"/>
              <a:gd name="connsiteX19" fmla="*/ 11642235 w 11642235"/>
              <a:gd name="connsiteY19" fmla="*/ 0 h 1200329"/>
              <a:gd name="connsiteX20" fmla="*/ 11642235 w 11642235"/>
              <a:gd name="connsiteY20" fmla="*/ 564155 h 1200329"/>
              <a:gd name="connsiteX21" fmla="*/ 11642235 w 11642235"/>
              <a:gd name="connsiteY21" fmla="*/ 1200329 h 1200329"/>
              <a:gd name="connsiteX22" fmla="*/ 10724553 w 11642235"/>
              <a:gd name="connsiteY22" fmla="*/ 1200329 h 1200329"/>
              <a:gd name="connsiteX23" fmla="*/ 10156138 w 11642235"/>
              <a:gd name="connsiteY23" fmla="*/ 1200329 h 1200329"/>
              <a:gd name="connsiteX24" fmla="*/ 9820568 w 11642235"/>
              <a:gd name="connsiteY24" fmla="*/ 1200329 h 1200329"/>
              <a:gd name="connsiteX25" fmla="*/ 9135730 w 11642235"/>
              <a:gd name="connsiteY25" fmla="*/ 1200329 h 1200329"/>
              <a:gd name="connsiteX26" fmla="*/ 8450893 w 11642235"/>
              <a:gd name="connsiteY26" fmla="*/ 1200329 h 1200329"/>
              <a:gd name="connsiteX27" fmla="*/ 7766056 w 11642235"/>
              <a:gd name="connsiteY27" fmla="*/ 1200329 h 1200329"/>
              <a:gd name="connsiteX28" fmla="*/ 7081218 w 11642235"/>
              <a:gd name="connsiteY28" fmla="*/ 1200329 h 1200329"/>
              <a:gd name="connsiteX29" fmla="*/ 6512803 w 11642235"/>
              <a:gd name="connsiteY29" fmla="*/ 1200329 h 1200329"/>
              <a:gd name="connsiteX30" fmla="*/ 5944388 w 11642235"/>
              <a:gd name="connsiteY30" fmla="*/ 1200329 h 1200329"/>
              <a:gd name="connsiteX31" fmla="*/ 5492396 w 11642235"/>
              <a:gd name="connsiteY31" fmla="*/ 1200329 h 1200329"/>
              <a:gd name="connsiteX32" fmla="*/ 5040403 w 11642235"/>
              <a:gd name="connsiteY32" fmla="*/ 1200329 h 1200329"/>
              <a:gd name="connsiteX33" fmla="*/ 4588410 w 11642235"/>
              <a:gd name="connsiteY33" fmla="*/ 1200329 h 1200329"/>
              <a:gd name="connsiteX34" fmla="*/ 4136418 w 11642235"/>
              <a:gd name="connsiteY34" fmla="*/ 1200329 h 1200329"/>
              <a:gd name="connsiteX35" fmla="*/ 3451580 w 11642235"/>
              <a:gd name="connsiteY35" fmla="*/ 1200329 h 1200329"/>
              <a:gd name="connsiteX36" fmla="*/ 2533898 w 11642235"/>
              <a:gd name="connsiteY36" fmla="*/ 1200329 h 1200329"/>
              <a:gd name="connsiteX37" fmla="*/ 2198328 w 11642235"/>
              <a:gd name="connsiteY37" fmla="*/ 1200329 h 1200329"/>
              <a:gd name="connsiteX38" fmla="*/ 1629913 w 11642235"/>
              <a:gd name="connsiteY38" fmla="*/ 1200329 h 1200329"/>
              <a:gd name="connsiteX39" fmla="*/ 945076 w 11642235"/>
              <a:gd name="connsiteY39" fmla="*/ 1200329 h 1200329"/>
              <a:gd name="connsiteX40" fmla="*/ 0 w 11642235"/>
              <a:gd name="connsiteY40" fmla="*/ 1200329 h 1200329"/>
              <a:gd name="connsiteX41" fmla="*/ 0 w 11642235"/>
              <a:gd name="connsiteY41" fmla="*/ 612168 h 1200329"/>
              <a:gd name="connsiteX42" fmla="*/ 0 w 11642235"/>
              <a:gd name="connsiteY4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642235" h="1200329" fill="none" extrusionOk="0">
                <a:moveTo>
                  <a:pt x="0" y="0"/>
                </a:moveTo>
                <a:cubicBezTo>
                  <a:pt x="115233" y="9529"/>
                  <a:pt x="360482" y="14158"/>
                  <a:pt x="451993" y="0"/>
                </a:cubicBezTo>
                <a:cubicBezTo>
                  <a:pt x="543504" y="-14158"/>
                  <a:pt x="875134" y="10263"/>
                  <a:pt x="1020408" y="0"/>
                </a:cubicBezTo>
                <a:cubicBezTo>
                  <a:pt x="1165683" y="-10263"/>
                  <a:pt x="1332906" y="-28281"/>
                  <a:pt x="1588823" y="0"/>
                </a:cubicBezTo>
                <a:cubicBezTo>
                  <a:pt x="1844740" y="28281"/>
                  <a:pt x="1916633" y="-10077"/>
                  <a:pt x="2040815" y="0"/>
                </a:cubicBezTo>
                <a:cubicBezTo>
                  <a:pt x="2164997" y="10077"/>
                  <a:pt x="2380629" y="-4414"/>
                  <a:pt x="2492808" y="0"/>
                </a:cubicBezTo>
                <a:cubicBezTo>
                  <a:pt x="2604987" y="4414"/>
                  <a:pt x="2947147" y="-30883"/>
                  <a:pt x="3177645" y="0"/>
                </a:cubicBezTo>
                <a:cubicBezTo>
                  <a:pt x="3408143" y="30883"/>
                  <a:pt x="3621702" y="-18675"/>
                  <a:pt x="3978905" y="0"/>
                </a:cubicBezTo>
                <a:cubicBezTo>
                  <a:pt x="4336108" y="18675"/>
                  <a:pt x="4476979" y="-13086"/>
                  <a:pt x="4896587" y="0"/>
                </a:cubicBezTo>
                <a:cubicBezTo>
                  <a:pt x="5316195" y="13086"/>
                  <a:pt x="5145436" y="8213"/>
                  <a:pt x="5232157" y="0"/>
                </a:cubicBezTo>
                <a:cubicBezTo>
                  <a:pt x="5318878" y="-8213"/>
                  <a:pt x="5429111" y="-11754"/>
                  <a:pt x="5567728" y="0"/>
                </a:cubicBezTo>
                <a:cubicBezTo>
                  <a:pt x="5706345" y="11754"/>
                  <a:pt x="6007039" y="18670"/>
                  <a:pt x="6368987" y="0"/>
                </a:cubicBezTo>
                <a:cubicBezTo>
                  <a:pt x="6730935" y="-18670"/>
                  <a:pt x="6792400" y="17453"/>
                  <a:pt x="6937402" y="0"/>
                </a:cubicBezTo>
                <a:cubicBezTo>
                  <a:pt x="7082405" y="-17453"/>
                  <a:pt x="7199510" y="3598"/>
                  <a:pt x="7389395" y="0"/>
                </a:cubicBezTo>
                <a:cubicBezTo>
                  <a:pt x="7579280" y="-3598"/>
                  <a:pt x="8002044" y="14043"/>
                  <a:pt x="8190655" y="0"/>
                </a:cubicBezTo>
                <a:cubicBezTo>
                  <a:pt x="8379266" y="-14043"/>
                  <a:pt x="8822856" y="23521"/>
                  <a:pt x="9108337" y="0"/>
                </a:cubicBezTo>
                <a:cubicBezTo>
                  <a:pt x="9393818" y="-23521"/>
                  <a:pt x="9348836" y="-4164"/>
                  <a:pt x="9560329" y="0"/>
                </a:cubicBezTo>
                <a:cubicBezTo>
                  <a:pt x="9771822" y="4164"/>
                  <a:pt x="10095810" y="13201"/>
                  <a:pt x="10245167" y="0"/>
                </a:cubicBezTo>
                <a:cubicBezTo>
                  <a:pt x="10394524" y="-13201"/>
                  <a:pt x="10668990" y="26672"/>
                  <a:pt x="10930004" y="0"/>
                </a:cubicBezTo>
                <a:cubicBezTo>
                  <a:pt x="11191018" y="-26672"/>
                  <a:pt x="11415373" y="-3849"/>
                  <a:pt x="11642235" y="0"/>
                </a:cubicBezTo>
                <a:cubicBezTo>
                  <a:pt x="11646886" y="147796"/>
                  <a:pt x="11657885" y="336399"/>
                  <a:pt x="11642235" y="564155"/>
                </a:cubicBezTo>
                <a:cubicBezTo>
                  <a:pt x="11626585" y="791911"/>
                  <a:pt x="11625561" y="911927"/>
                  <a:pt x="11642235" y="1200329"/>
                </a:cubicBezTo>
                <a:cubicBezTo>
                  <a:pt x="11454188" y="1164336"/>
                  <a:pt x="11175418" y="1196656"/>
                  <a:pt x="10724553" y="1200329"/>
                </a:cubicBezTo>
                <a:cubicBezTo>
                  <a:pt x="10273688" y="1204002"/>
                  <a:pt x="10346158" y="1215437"/>
                  <a:pt x="10156138" y="1200329"/>
                </a:cubicBezTo>
                <a:cubicBezTo>
                  <a:pt x="9966119" y="1185221"/>
                  <a:pt x="9981224" y="1195628"/>
                  <a:pt x="9820568" y="1200329"/>
                </a:cubicBezTo>
                <a:cubicBezTo>
                  <a:pt x="9659912" y="1205031"/>
                  <a:pt x="9301563" y="1174845"/>
                  <a:pt x="9135730" y="1200329"/>
                </a:cubicBezTo>
                <a:cubicBezTo>
                  <a:pt x="8969897" y="1225813"/>
                  <a:pt x="8792063" y="1233421"/>
                  <a:pt x="8450893" y="1200329"/>
                </a:cubicBezTo>
                <a:cubicBezTo>
                  <a:pt x="8109723" y="1167237"/>
                  <a:pt x="8091689" y="1190775"/>
                  <a:pt x="7766056" y="1200329"/>
                </a:cubicBezTo>
                <a:cubicBezTo>
                  <a:pt x="7440423" y="1209883"/>
                  <a:pt x="7349169" y="1207946"/>
                  <a:pt x="7081218" y="1200329"/>
                </a:cubicBezTo>
                <a:cubicBezTo>
                  <a:pt x="6813267" y="1192712"/>
                  <a:pt x="6733492" y="1222058"/>
                  <a:pt x="6512803" y="1200329"/>
                </a:cubicBezTo>
                <a:cubicBezTo>
                  <a:pt x="6292115" y="1178600"/>
                  <a:pt x="6118602" y="1222315"/>
                  <a:pt x="5944388" y="1200329"/>
                </a:cubicBezTo>
                <a:cubicBezTo>
                  <a:pt x="5770175" y="1178343"/>
                  <a:pt x="5646065" y="1195547"/>
                  <a:pt x="5492396" y="1200329"/>
                </a:cubicBezTo>
                <a:cubicBezTo>
                  <a:pt x="5338727" y="1205111"/>
                  <a:pt x="5195929" y="1203906"/>
                  <a:pt x="5040403" y="1200329"/>
                </a:cubicBezTo>
                <a:cubicBezTo>
                  <a:pt x="4884877" y="1196752"/>
                  <a:pt x="4690983" y="1216754"/>
                  <a:pt x="4588410" y="1200329"/>
                </a:cubicBezTo>
                <a:cubicBezTo>
                  <a:pt x="4485837" y="1183904"/>
                  <a:pt x="4245199" y="1215477"/>
                  <a:pt x="4136418" y="1200329"/>
                </a:cubicBezTo>
                <a:cubicBezTo>
                  <a:pt x="4027637" y="1185181"/>
                  <a:pt x="3668834" y="1185696"/>
                  <a:pt x="3451580" y="1200329"/>
                </a:cubicBezTo>
                <a:cubicBezTo>
                  <a:pt x="3234326" y="1214962"/>
                  <a:pt x="2896206" y="1205573"/>
                  <a:pt x="2533898" y="1200329"/>
                </a:cubicBezTo>
                <a:cubicBezTo>
                  <a:pt x="2171590" y="1195085"/>
                  <a:pt x="2336832" y="1206444"/>
                  <a:pt x="2198328" y="1200329"/>
                </a:cubicBezTo>
                <a:cubicBezTo>
                  <a:pt x="2059824" y="1194215"/>
                  <a:pt x="1769761" y="1225206"/>
                  <a:pt x="1629913" y="1200329"/>
                </a:cubicBezTo>
                <a:cubicBezTo>
                  <a:pt x="1490066" y="1175452"/>
                  <a:pt x="1125759" y="1171585"/>
                  <a:pt x="945076" y="1200329"/>
                </a:cubicBezTo>
                <a:cubicBezTo>
                  <a:pt x="764393" y="1229073"/>
                  <a:pt x="425670" y="1242149"/>
                  <a:pt x="0" y="1200329"/>
                </a:cubicBezTo>
                <a:cubicBezTo>
                  <a:pt x="-3107" y="1033977"/>
                  <a:pt x="12920" y="860833"/>
                  <a:pt x="0" y="612168"/>
                </a:cubicBezTo>
                <a:cubicBezTo>
                  <a:pt x="-12920" y="363503"/>
                  <a:pt x="-18815" y="163584"/>
                  <a:pt x="0" y="0"/>
                </a:cubicBezTo>
                <a:close/>
              </a:path>
              <a:path w="11642235" h="1200329" stroke="0" extrusionOk="0">
                <a:moveTo>
                  <a:pt x="0" y="0"/>
                </a:moveTo>
                <a:cubicBezTo>
                  <a:pt x="138765" y="-10772"/>
                  <a:pt x="287519" y="-17217"/>
                  <a:pt x="568415" y="0"/>
                </a:cubicBezTo>
                <a:cubicBezTo>
                  <a:pt x="849311" y="17217"/>
                  <a:pt x="1140116" y="-34439"/>
                  <a:pt x="1486097" y="0"/>
                </a:cubicBezTo>
                <a:cubicBezTo>
                  <a:pt x="1832078" y="34439"/>
                  <a:pt x="2197487" y="45821"/>
                  <a:pt x="2403779" y="0"/>
                </a:cubicBezTo>
                <a:cubicBezTo>
                  <a:pt x="2610071" y="-45821"/>
                  <a:pt x="2831646" y="-2287"/>
                  <a:pt x="3088616" y="0"/>
                </a:cubicBezTo>
                <a:cubicBezTo>
                  <a:pt x="3345586" y="2287"/>
                  <a:pt x="3480363" y="-22071"/>
                  <a:pt x="3657031" y="0"/>
                </a:cubicBezTo>
                <a:cubicBezTo>
                  <a:pt x="3833700" y="22071"/>
                  <a:pt x="4147544" y="-17523"/>
                  <a:pt x="4458291" y="0"/>
                </a:cubicBezTo>
                <a:cubicBezTo>
                  <a:pt x="4769038" y="17523"/>
                  <a:pt x="4728367" y="-1223"/>
                  <a:pt x="4910284" y="0"/>
                </a:cubicBezTo>
                <a:cubicBezTo>
                  <a:pt x="5092201" y="1223"/>
                  <a:pt x="5136599" y="9342"/>
                  <a:pt x="5245854" y="0"/>
                </a:cubicBezTo>
                <a:cubicBezTo>
                  <a:pt x="5355109" y="-9342"/>
                  <a:pt x="5512399" y="-11777"/>
                  <a:pt x="5581424" y="0"/>
                </a:cubicBezTo>
                <a:cubicBezTo>
                  <a:pt x="5650449" y="11777"/>
                  <a:pt x="6252011" y="-7731"/>
                  <a:pt x="6499106" y="0"/>
                </a:cubicBezTo>
                <a:cubicBezTo>
                  <a:pt x="6746201" y="7731"/>
                  <a:pt x="6671291" y="2836"/>
                  <a:pt x="6834677" y="0"/>
                </a:cubicBezTo>
                <a:cubicBezTo>
                  <a:pt x="6998063" y="-2836"/>
                  <a:pt x="7251087" y="-14461"/>
                  <a:pt x="7519514" y="0"/>
                </a:cubicBezTo>
                <a:cubicBezTo>
                  <a:pt x="7787941" y="14461"/>
                  <a:pt x="7777678" y="6543"/>
                  <a:pt x="7971507" y="0"/>
                </a:cubicBezTo>
                <a:cubicBezTo>
                  <a:pt x="8165336" y="-6543"/>
                  <a:pt x="8570888" y="-5874"/>
                  <a:pt x="8889189" y="0"/>
                </a:cubicBezTo>
                <a:cubicBezTo>
                  <a:pt x="9207490" y="5874"/>
                  <a:pt x="9487255" y="27297"/>
                  <a:pt x="9806871" y="0"/>
                </a:cubicBezTo>
                <a:cubicBezTo>
                  <a:pt x="10126487" y="-27297"/>
                  <a:pt x="10271931" y="-37161"/>
                  <a:pt x="10724553" y="0"/>
                </a:cubicBezTo>
                <a:cubicBezTo>
                  <a:pt x="11177175" y="37161"/>
                  <a:pt x="11280625" y="33676"/>
                  <a:pt x="11642235" y="0"/>
                </a:cubicBezTo>
                <a:cubicBezTo>
                  <a:pt x="11615884" y="264718"/>
                  <a:pt x="11637845" y="414656"/>
                  <a:pt x="11642235" y="576158"/>
                </a:cubicBezTo>
                <a:cubicBezTo>
                  <a:pt x="11646625" y="737660"/>
                  <a:pt x="11660525" y="898007"/>
                  <a:pt x="11642235" y="1200329"/>
                </a:cubicBezTo>
                <a:cubicBezTo>
                  <a:pt x="11432652" y="1165678"/>
                  <a:pt x="11232683" y="1212483"/>
                  <a:pt x="10840975" y="1200329"/>
                </a:cubicBezTo>
                <a:cubicBezTo>
                  <a:pt x="10449267" y="1188175"/>
                  <a:pt x="10376414" y="1231586"/>
                  <a:pt x="9923293" y="1200329"/>
                </a:cubicBezTo>
                <a:cubicBezTo>
                  <a:pt x="9470172" y="1169072"/>
                  <a:pt x="9675006" y="1188360"/>
                  <a:pt x="9587723" y="1200329"/>
                </a:cubicBezTo>
                <a:cubicBezTo>
                  <a:pt x="9500440" y="1212299"/>
                  <a:pt x="9248705" y="1179984"/>
                  <a:pt x="9135730" y="1200329"/>
                </a:cubicBezTo>
                <a:cubicBezTo>
                  <a:pt x="9022755" y="1220674"/>
                  <a:pt x="8485305" y="1226227"/>
                  <a:pt x="8218048" y="1200329"/>
                </a:cubicBezTo>
                <a:cubicBezTo>
                  <a:pt x="7950791" y="1174431"/>
                  <a:pt x="7959908" y="1216215"/>
                  <a:pt x="7766056" y="1200329"/>
                </a:cubicBezTo>
                <a:cubicBezTo>
                  <a:pt x="7572204" y="1184443"/>
                  <a:pt x="7538051" y="1191533"/>
                  <a:pt x="7430485" y="1200329"/>
                </a:cubicBezTo>
                <a:cubicBezTo>
                  <a:pt x="7322919" y="1209125"/>
                  <a:pt x="6968200" y="1214553"/>
                  <a:pt x="6512803" y="1200329"/>
                </a:cubicBezTo>
                <a:cubicBezTo>
                  <a:pt x="6057406" y="1186105"/>
                  <a:pt x="6195838" y="1182005"/>
                  <a:pt x="6060811" y="1200329"/>
                </a:cubicBezTo>
                <a:cubicBezTo>
                  <a:pt x="5925784" y="1218653"/>
                  <a:pt x="5698007" y="1168440"/>
                  <a:pt x="5375973" y="1200329"/>
                </a:cubicBezTo>
                <a:cubicBezTo>
                  <a:pt x="5053939" y="1232218"/>
                  <a:pt x="5032104" y="1216118"/>
                  <a:pt x="4923981" y="1200329"/>
                </a:cubicBezTo>
                <a:cubicBezTo>
                  <a:pt x="4815858" y="1184540"/>
                  <a:pt x="4605459" y="1191529"/>
                  <a:pt x="4355566" y="1200329"/>
                </a:cubicBezTo>
                <a:cubicBezTo>
                  <a:pt x="4105674" y="1209129"/>
                  <a:pt x="4017796" y="1198081"/>
                  <a:pt x="3903573" y="1200329"/>
                </a:cubicBezTo>
                <a:cubicBezTo>
                  <a:pt x="3789350" y="1202577"/>
                  <a:pt x="3476199" y="1203574"/>
                  <a:pt x="3218736" y="1200329"/>
                </a:cubicBezTo>
                <a:cubicBezTo>
                  <a:pt x="2961273" y="1197084"/>
                  <a:pt x="2686776" y="1185320"/>
                  <a:pt x="2533898" y="1200329"/>
                </a:cubicBezTo>
                <a:cubicBezTo>
                  <a:pt x="2381020" y="1215338"/>
                  <a:pt x="1908917" y="1202604"/>
                  <a:pt x="1732639" y="1200329"/>
                </a:cubicBezTo>
                <a:cubicBezTo>
                  <a:pt x="1556361" y="1198054"/>
                  <a:pt x="1505020" y="1192021"/>
                  <a:pt x="1397068" y="1200329"/>
                </a:cubicBezTo>
                <a:cubicBezTo>
                  <a:pt x="1289116" y="1208637"/>
                  <a:pt x="1114060" y="1195252"/>
                  <a:pt x="945076" y="1200329"/>
                </a:cubicBezTo>
                <a:cubicBezTo>
                  <a:pt x="776092" y="1205406"/>
                  <a:pt x="259356" y="1194580"/>
                  <a:pt x="0" y="1200329"/>
                </a:cubicBezTo>
                <a:cubicBezTo>
                  <a:pt x="14513" y="1070494"/>
                  <a:pt x="20188" y="761337"/>
                  <a:pt x="0" y="624171"/>
                </a:cubicBezTo>
                <a:cubicBezTo>
                  <a:pt x="-20188" y="487005"/>
                  <a:pt x="24672" y="279079"/>
                  <a:pt x="0" y="0"/>
                </a:cubicBezTo>
                <a:close/>
              </a:path>
            </a:pathLst>
          </a:custGeom>
          <a:solidFill>
            <a:srgbClr val="00B0F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600" dirty="0">
                <a:latin typeface="The Hand Black" panose="03070902030502020204" pitchFamily="66" charset="0"/>
              </a:rPr>
              <a:t>How did Peter, James and John feel when they saw the change that had happened to Jesus? Why were they frightened?</a:t>
            </a:r>
          </a:p>
        </p:txBody>
      </p:sp>
      <p:pic>
        <p:nvPicPr>
          <p:cNvPr id="2" name="Audio 1">
            <a:hlinkClick r:id="" action="ppaction://media"/>
            <a:extLst>
              <a:ext uri="{FF2B5EF4-FFF2-40B4-BE49-F238E27FC236}">
                <a16:creationId xmlns:a16="http://schemas.microsoft.com/office/drawing/2014/main" id="{F24E8C90-C2F0-4926-B7EE-FEDE10DA1A2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44032369"/>
      </p:ext>
    </p:extLst>
  </p:cSld>
  <p:clrMapOvr>
    <a:masterClrMapping/>
  </p:clrMapOvr>
  <mc:AlternateContent xmlns:mc="http://schemas.openxmlformats.org/markup-compatibility/2006" xmlns:p14="http://schemas.microsoft.com/office/powerpoint/2010/main">
    <mc:Choice Requires="p14">
      <p:transition spd="slow" p14:dur="2000" advTm="66357"/>
    </mc:Choice>
    <mc:Fallback xmlns="">
      <p:transition spd="slow" advTm="6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7B65C0-3882-440F-8C8F-6D46E890BD51}"/>
              </a:ext>
            </a:extLst>
          </p:cNvPr>
          <p:cNvSpPr txBox="1"/>
          <p:nvPr/>
        </p:nvSpPr>
        <p:spPr>
          <a:xfrm>
            <a:off x="192157" y="232751"/>
            <a:ext cx="11529392" cy="3046988"/>
          </a:xfrm>
          <a:custGeom>
            <a:avLst/>
            <a:gdLst>
              <a:gd name="connsiteX0" fmla="*/ 0 w 11529392"/>
              <a:gd name="connsiteY0" fmla="*/ 0 h 3046988"/>
              <a:gd name="connsiteX1" fmla="*/ 447612 w 11529392"/>
              <a:gd name="connsiteY1" fmla="*/ 0 h 3046988"/>
              <a:gd name="connsiteX2" fmla="*/ 779929 w 11529392"/>
              <a:gd name="connsiteY2" fmla="*/ 0 h 3046988"/>
              <a:gd name="connsiteX3" fmla="*/ 1112247 w 11529392"/>
              <a:gd name="connsiteY3" fmla="*/ 0 h 3046988"/>
              <a:gd name="connsiteX4" fmla="*/ 1905741 w 11529392"/>
              <a:gd name="connsiteY4" fmla="*/ 0 h 3046988"/>
              <a:gd name="connsiteX5" fmla="*/ 2468646 w 11529392"/>
              <a:gd name="connsiteY5" fmla="*/ 0 h 3046988"/>
              <a:gd name="connsiteX6" fmla="*/ 2916258 w 11529392"/>
              <a:gd name="connsiteY6" fmla="*/ 0 h 3046988"/>
              <a:gd name="connsiteX7" fmla="*/ 3709751 w 11529392"/>
              <a:gd name="connsiteY7" fmla="*/ 0 h 3046988"/>
              <a:gd name="connsiteX8" fmla="*/ 4618539 w 11529392"/>
              <a:gd name="connsiteY8" fmla="*/ 0 h 3046988"/>
              <a:gd name="connsiteX9" fmla="*/ 5066150 w 11529392"/>
              <a:gd name="connsiteY9" fmla="*/ 0 h 3046988"/>
              <a:gd name="connsiteX10" fmla="*/ 5744350 w 11529392"/>
              <a:gd name="connsiteY10" fmla="*/ 0 h 3046988"/>
              <a:gd name="connsiteX11" fmla="*/ 6422550 w 11529392"/>
              <a:gd name="connsiteY11" fmla="*/ 0 h 3046988"/>
              <a:gd name="connsiteX12" fmla="*/ 6985455 w 11529392"/>
              <a:gd name="connsiteY12" fmla="*/ 0 h 3046988"/>
              <a:gd name="connsiteX13" fmla="*/ 7317773 w 11529392"/>
              <a:gd name="connsiteY13" fmla="*/ 0 h 3046988"/>
              <a:gd name="connsiteX14" fmla="*/ 8111266 w 11529392"/>
              <a:gd name="connsiteY14" fmla="*/ 0 h 3046988"/>
              <a:gd name="connsiteX15" fmla="*/ 8674172 w 11529392"/>
              <a:gd name="connsiteY15" fmla="*/ 0 h 3046988"/>
              <a:gd name="connsiteX16" fmla="*/ 9121784 w 11529392"/>
              <a:gd name="connsiteY16" fmla="*/ 0 h 3046988"/>
              <a:gd name="connsiteX17" fmla="*/ 9454101 w 11529392"/>
              <a:gd name="connsiteY17" fmla="*/ 0 h 3046988"/>
              <a:gd name="connsiteX18" fmla="*/ 10132301 w 11529392"/>
              <a:gd name="connsiteY18" fmla="*/ 0 h 3046988"/>
              <a:gd name="connsiteX19" fmla="*/ 10810500 w 11529392"/>
              <a:gd name="connsiteY19" fmla="*/ 0 h 3046988"/>
              <a:gd name="connsiteX20" fmla="*/ 11529392 w 11529392"/>
              <a:gd name="connsiteY20" fmla="*/ 0 h 3046988"/>
              <a:gd name="connsiteX21" fmla="*/ 11529392 w 11529392"/>
              <a:gd name="connsiteY21" fmla="*/ 639867 h 3046988"/>
              <a:gd name="connsiteX22" fmla="*/ 11529392 w 11529392"/>
              <a:gd name="connsiteY22" fmla="*/ 1249265 h 3046988"/>
              <a:gd name="connsiteX23" fmla="*/ 11529392 w 11529392"/>
              <a:gd name="connsiteY23" fmla="*/ 1767253 h 3046988"/>
              <a:gd name="connsiteX24" fmla="*/ 11529392 w 11529392"/>
              <a:gd name="connsiteY24" fmla="*/ 2437590 h 3046988"/>
              <a:gd name="connsiteX25" fmla="*/ 11529392 w 11529392"/>
              <a:gd name="connsiteY25" fmla="*/ 3046988 h 3046988"/>
              <a:gd name="connsiteX26" fmla="*/ 10966486 w 11529392"/>
              <a:gd name="connsiteY26" fmla="*/ 3046988 h 3046988"/>
              <a:gd name="connsiteX27" fmla="*/ 10518875 w 11529392"/>
              <a:gd name="connsiteY27" fmla="*/ 3046988 h 3046988"/>
              <a:gd name="connsiteX28" fmla="*/ 9840675 w 11529392"/>
              <a:gd name="connsiteY28" fmla="*/ 3046988 h 3046988"/>
              <a:gd name="connsiteX29" fmla="*/ 8931888 w 11529392"/>
              <a:gd name="connsiteY29" fmla="*/ 3046988 h 3046988"/>
              <a:gd name="connsiteX30" fmla="*/ 8599570 w 11529392"/>
              <a:gd name="connsiteY30" fmla="*/ 3046988 h 3046988"/>
              <a:gd name="connsiteX31" fmla="*/ 8036664 w 11529392"/>
              <a:gd name="connsiteY31" fmla="*/ 3046988 h 3046988"/>
              <a:gd name="connsiteX32" fmla="*/ 7358465 w 11529392"/>
              <a:gd name="connsiteY32" fmla="*/ 3046988 h 3046988"/>
              <a:gd name="connsiteX33" fmla="*/ 6564971 w 11529392"/>
              <a:gd name="connsiteY33" fmla="*/ 3046988 h 3046988"/>
              <a:gd name="connsiteX34" fmla="*/ 6002066 w 11529392"/>
              <a:gd name="connsiteY34" fmla="*/ 3046988 h 3046988"/>
              <a:gd name="connsiteX35" fmla="*/ 5323866 w 11529392"/>
              <a:gd name="connsiteY35" fmla="*/ 3046988 h 3046988"/>
              <a:gd name="connsiteX36" fmla="*/ 4415079 w 11529392"/>
              <a:gd name="connsiteY36" fmla="*/ 3046988 h 3046988"/>
              <a:gd name="connsiteX37" fmla="*/ 3852173 w 11529392"/>
              <a:gd name="connsiteY37" fmla="*/ 3046988 h 3046988"/>
              <a:gd name="connsiteX38" fmla="*/ 3173974 w 11529392"/>
              <a:gd name="connsiteY38" fmla="*/ 3046988 h 3046988"/>
              <a:gd name="connsiteX39" fmla="*/ 2726362 w 11529392"/>
              <a:gd name="connsiteY39" fmla="*/ 3046988 h 3046988"/>
              <a:gd name="connsiteX40" fmla="*/ 1932869 w 11529392"/>
              <a:gd name="connsiteY40" fmla="*/ 3046988 h 3046988"/>
              <a:gd name="connsiteX41" fmla="*/ 1600551 w 11529392"/>
              <a:gd name="connsiteY41" fmla="*/ 3046988 h 3046988"/>
              <a:gd name="connsiteX42" fmla="*/ 1037645 w 11529392"/>
              <a:gd name="connsiteY42" fmla="*/ 3046988 h 3046988"/>
              <a:gd name="connsiteX43" fmla="*/ 705328 w 11529392"/>
              <a:gd name="connsiteY43" fmla="*/ 3046988 h 3046988"/>
              <a:gd name="connsiteX44" fmla="*/ 0 w 11529392"/>
              <a:gd name="connsiteY44" fmla="*/ 3046988 h 3046988"/>
              <a:gd name="connsiteX45" fmla="*/ 0 w 11529392"/>
              <a:gd name="connsiteY45" fmla="*/ 2498530 h 3046988"/>
              <a:gd name="connsiteX46" fmla="*/ 0 w 11529392"/>
              <a:gd name="connsiteY46" fmla="*/ 1858663 h 3046988"/>
              <a:gd name="connsiteX47" fmla="*/ 0 w 11529392"/>
              <a:gd name="connsiteY47" fmla="*/ 1310205 h 3046988"/>
              <a:gd name="connsiteX48" fmla="*/ 0 w 11529392"/>
              <a:gd name="connsiteY48" fmla="*/ 792217 h 3046988"/>
              <a:gd name="connsiteX49" fmla="*/ 0 w 11529392"/>
              <a:gd name="connsiteY49"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529392" h="3046988" fill="none" extrusionOk="0">
                <a:moveTo>
                  <a:pt x="0" y="0"/>
                </a:moveTo>
                <a:cubicBezTo>
                  <a:pt x="213557" y="5934"/>
                  <a:pt x="290986" y="17693"/>
                  <a:pt x="447612" y="0"/>
                </a:cubicBezTo>
                <a:cubicBezTo>
                  <a:pt x="604238" y="-17693"/>
                  <a:pt x="667874" y="-14171"/>
                  <a:pt x="779929" y="0"/>
                </a:cubicBezTo>
                <a:cubicBezTo>
                  <a:pt x="891984" y="14171"/>
                  <a:pt x="1004929" y="-4455"/>
                  <a:pt x="1112247" y="0"/>
                </a:cubicBezTo>
                <a:cubicBezTo>
                  <a:pt x="1219565" y="4455"/>
                  <a:pt x="1541808" y="5363"/>
                  <a:pt x="1905741" y="0"/>
                </a:cubicBezTo>
                <a:cubicBezTo>
                  <a:pt x="2269674" y="-5363"/>
                  <a:pt x="2253775" y="1824"/>
                  <a:pt x="2468646" y="0"/>
                </a:cubicBezTo>
                <a:cubicBezTo>
                  <a:pt x="2683518" y="-1824"/>
                  <a:pt x="2784501" y="5676"/>
                  <a:pt x="2916258" y="0"/>
                </a:cubicBezTo>
                <a:cubicBezTo>
                  <a:pt x="3048015" y="-5676"/>
                  <a:pt x="3433187" y="-16474"/>
                  <a:pt x="3709751" y="0"/>
                </a:cubicBezTo>
                <a:cubicBezTo>
                  <a:pt x="3986315" y="16474"/>
                  <a:pt x="4300722" y="-3738"/>
                  <a:pt x="4618539" y="0"/>
                </a:cubicBezTo>
                <a:cubicBezTo>
                  <a:pt x="4936356" y="3738"/>
                  <a:pt x="4855438" y="12944"/>
                  <a:pt x="5066150" y="0"/>
                </a:cubicBezTo>
                <a:cubicBezTo>
                  <a:pt x="5276862" y="-12944"/>
                  <a:pt x="5591998" y="32094"/>
                  <a:pt x="5744350" y="0"/>
                </a:cubicBezTo>
                <a:cubicBezTo>
                  <a:pt x="5896702" y="-32094"/>
                  <a:pt x="6126874" y="18773"/>
                  <a:pt x="6422550" y="0"/>
                </a:cubicBezTo>
                <a:cubicBezTo>
                  <a:pt x="6718226" y="-18773"/>
                  <a:pt x="6776514" y="-10098"/>
                  <a:pt x="6985455" y="0"/>
                </a:cubicBezTo>
                <a:cubicBezTo>
                  <a:pt x="7194397" y="10098"/>
                  <a:pt x="7230703" y="-13960"/>
                  <a:pt x="7317773" y="0"/>
                </a:cubicBezTo>
                <a:cubicBezTo>
                  <a:pt x="7404843" y="13960"/>
                  <a:pt x="7894869" y="-28440"/>
                  <a:pt x="8111266" y="0"/>
                </a:cubicBezTo>
                <a:cubicBezTo>
                  <a:pt x="8327663" y="28440"/>
                  <a:pt x="8545317" y="2370"/>
                  <a:pt x="8674172" y="0"/>
                </a:cubicBezTo>
                <a:cubicBezTo>
                  <a:pt x="8803027" y="-2370"/>
                  <a:pt x="8984934" y="3304"/>
                  <a:pt x="9121784" y="0"/>
                </a:cubicBezTo>
                <a:cubicBezTo>
                  <a:pt x="9258634" y="-3304"/>
                  <a:pt x="9355277" y="11128"/>
                  <a:pt x="9454101" y="0"/>
                </a:cubicBezTo>
                <a:cubicBezTo>
                  <a:pt x="9552925" y="-11128"/>
                  <a:pt x="9898296" y="-27925"/>
                  <a:pt x="10132301" y="0"/>
                </a:cubicBezTo>
                <a:cubicBezTo>
                  <a:pt x="10366306" y="27925"/>
                  <a:pt x="10554117" y="-13387"/>
                  <a:pt x="10810500" y="0"/>
                </a:cubicBezTo>
                <a:cubicBezTo>
                  <a:pt x="11066883" y="13387"/>
                  <a:pt x="11267942" y="9270"/>
                  <a:pt x="11529392" y="0"/>
                </a:cubicBezTo>
                <a:cubicBezTo>
                  <a:pt x="11550827" y="131818"/>
                  <a:pt x="11520863" y="381285"/>
                  <a:pt x="11529392" y="639867"/>
                </a:cubicBezTo>
                <a:cubicBezTo>
                  <a:pt x="11537921" y="898449"/>
                  <a:pt x="11545653" y="1086684"/>
                  <a:pt x="11529392" y="1249265"/>
                </a:cubicBezTo>
                <a:cubicBezTo>
                  <a:pt x="11513131" y="1411846"/>
                  <a:pt x="11506142" y="1596605"/>
                  <a:pt x="11529392" y="1767253"/>
                </a:cubicBezTo>
                <a:cubicBezTo>
                  <a:pt x="11552642" y="1937901"/>
                  <a:pt x="11546619" y="2205382"/>
                  <a:pt x="11529392" y="2437590"/>
                </a:cubicBezTo>
                <a:cubicBezTo>
                  <a:pt x="11512165" y="2669798"/>
                  <a:pt x="11502123" y="2833632"/>
                  <a:pt x="11529392" y="3046988"/>
                </a:cubicBezTo>
                <a:cubicBezTo>
                  <a:pt x="11312507" y="3065364"/>
                  <a:pt x="11088273" y="3038821"/>
                  <a:pt x="10966486" y="3046988"/>
                </a:cubicBezTo>
                <a:cubicBezTo>
                  <a:pt x="10844699" y="3055155"/>
                  <a:pt x="10645675" y="3031284"/>
                  <a:pt x="10518875" y="3046988"/>
                </a:cubicBezTo>
                <a:cubicBezTo>
                  <a:pt x="10392075" y="3062692"/>
                  <a:pt x="10101166" y="3079935"/>
                  <a:pt x="9840675" y="3046988"/>
                </a:cubicBezTo>
                <a:cubicBezTo>
                  <a:pt x="9580184" y="3014041"/>
                  <a:pt x="9162238" y="3023453"/>
                  <a:pt x="8931888" y="3046988"/>
                </a:cubicBezTo>
                <a:cubicBezTo>
                  <a:pt x="8701538" y="3070523"/>
                  <a:pt x="8668027" y="3037494"/>
                  <a:pt x="8599570" y="3046988"/>
                </a:cubicBezTo>
                <a:cubicBezTo>
                  <a:pt x="8531113" y="3056482"/>
                  <a:pt x="8199554" y="3070765"/>
                  <a:pt x="8036664" y="3046988"/>
                </a:cubicBezTo>
                <a:cubicBezTo>
                  <a:pt x="7873774" y="3023211"/>
                  <a:pt x="7626162" y="3013289"/>
                  <a:pt x="7358465" y="3046988"/>
                </a:cubicBezTo>
                <a:cubicBezTo>
                  <a:pt x="7090768" y="3080687"/>
                  <a:pt x="6892225" y="3027804"/>
                  <a:pt x="6564971" y="3046988"/>
                </a:cubicBezTo>
                <a:cubicBezTo>
                  <a:pt x="6237717" y="3066172"/>
                  <a:pt x="6217357" y="3050086"/>
                  <a:pt x="6002066" y="3046988"/>
                </a:cubicBezTo>
                <a:cubicBezTo>
                  <a:pt x="5786776" y="3043890"/>
                  <a:pt x="5636086" y="3025165"/>
                  <a:pt x="5323866" y="3046988"/>
                </a:cubicBezTo>
                <a:cubicBezTo>
                  <a:pt x="5011646" y="3068811"/>
                  <a:pt x="4617327" y="3086425"/>
                  <a:pt x="4415079" y="3046988"/>
                </a:cubicBezTo>
                <a:cubicBezTo>
                  <a:pt x="4212831" y="3007551"/>
                  <a:pt x="4128198" y="3047199"/>
                  <a:pt x="3852173" y="3046988"/>
                </a:cubicBezTo>
                <a:cubicBezTo>
                  <a:pt x="3576148" y="3046777"/>
                  <a:pt x="3390308" y="3040620"/>
                  <a:pt x="3173974" y="3046988"/>
                </a:cubicBezTo>
                <a:cubicBezTo>
                  <a:pt x="2957640" y="3053356"/>
                  <a:pt x="2929720" y="3032201"/>
                  <a:pt x="2726362" y="3046988"/>
                </a:cubicBezTo>
                <a:cubicBezTo>
                  <a:pt x="2523004" y="3061775"/>
                  <a:pt x="2305541" y="3047081"/>
                  <a:pt x="1932869" y="3046988"/>
                </a:cubicBezTo>
                <a:cubicBezTo>
                  <a:pt x="1560197" y="3046895"/>
                  <a:pt x="1672699" y="3062195"/>
                  <a:pt x="1600551" y="3046988"/>
                </a:cubicBezTo>
                <a:cubicBezTo>
                  <a:pt x="1528403" y="3031781"/>
                  <a:pt x="1248906" y="3039824"/>
                  <a:pt x="1037645" y="3046988"/>
                </a:cubicBezTo>
                <a:cubicBezTo>
                  <a:pt x="826384" y="3054152"/>
                  <a:pt x="774742" y="3046647"/>
                  <a:pt x="705328" y="3046988"/>
                </a:cubicBezTo>
                <a:cubicBezTo>
                  <a:pt x="635914" y="3047329"/>
                  <a:pt x="230422" y="3032812"/>
                  <a:pt x="0" y="3046988"/>
                </a:cubicBezTo>
                <a:cubicBezTo>
                  <a:pt x="-3039" y="2937087"/>
                  <a:pt x="-3092" y="2740314"/>
                  <a:pt x="0" y="2498530"/>
                </a:cubicBezTo>
                <a:cubicBezTo>
                  <a:pt x="3092" y="2256746"/>
                  <a:pt x="20997" y="2032436"/>
                  <a:pt x="0" y="1858663"/>
                </a:cubicBezTo>
                <a:cubicBezTo>
                  <a:pt x="-20997" y="1684890"/>
                  <a:pt x="24301" y="1424129"/>
                  <a:pt x="0" y="1310205"/>
                </a:cubicBezTo>
                <a:cubicBezTo>
                  <a:pt x="-24301" y="1196281"/>
                  <a:pt x="-2280" y="924581"/>
                  <a:pt x="0" y="792217"/>
                </a:cubicBezTo>
                <a:cubicBezTo>
                  <a:pt x="2280" y="659853"/>
                  <a:pt x="12555" y="288325"/>
                  <a:pt x="0" y="0"/>
                </a:cubicBezTo>
                <a:close/>
              </a:path>
              <a:path w="11529392" h="3046988" stroke="0" extrusionOk="0">
                <a:moveTo>
                  <a:pt x="0" y="0"/>
                </a:moveTo>
                <a:cubicBezTo>
                  <a:pt x="255047" y="27745"/>
                  <a:pt x="308102" y="24607"/>
                  <a:pt x="562906" y="0"/>
                </a:cubicBezTo>
                <a:cubicBezTo>
                  <a:pt x="817710" y="-24607"/>
                  <a:pt x="1226902" y="-22594"/>
                  <a:pt x="1471693" y="0"/>
                </a:cubicBezTo>
                <a:cubicBezTo>
                  <a:pt x="1716484" y="22594"/>
                  <a:pt x="1926126" y="18001"/>
                  <a:pt x="2380480" y="0"/>
                </a:cubicBezTo>
                <a:cubicBezTo>
                  <a:pt x="2834834" y="-18001"/>
                  <a:pt x="2902294" y="24330"/>
                  <a:pt x="3058680" y="0"/>
                </a:cubicBezTo>
                <a:cubicBezTo>
                  <a:pt x="3215066" y="-24330"/>
                  <a:pt x="3378368" y="-9398"/>
                  <a:pt x="3621585" y="0"/>
                </a:cubicBezTo>
                <a:cubicBezTo>
                  <a:pt x="3864803" y="9398"/>
                  <a:pt x="4026036" y="21372"/>
                  <a:pt x="4415079" y="0"/>
                </a:cubicBezTo>
                <a:cubicBezTo>
                  <a:pt x="4804122" y="-21372"/>
                  <a:pt x="4708903" y="-13721"/>
                  <a:pt x="4862691" y="0"/>
                </a:cubicBezTo>
                <a:cubicBezTo>
                  <a:pt x="5016479" y="13721"/>
                  <a:pt x="5118909" y="-8403"/>
                  <a:pt x="5195008" y="0"/>
                </a:cubicBezTo>
                <a:cubicBezTo>
                  <a:pt x="5271107" y="8403"/>
                  <a:pt x="5395643" y="-14014"/>
                  <a:pt x="5527326" y="0"/>
                </a:cubicBezTo>
                <a:cubicBezTo>
                  <a:pt x="5659009" y="14014"/>
                  <a:pt x="6168545" y="9909"/>
                  <a:pt x="6436114" y="0"/>
                </a:cubicBezTo>
                <a:cubicBezTo>
                  <a:pt x="6703683" y="-9909"/>
                  <a:pt x="6700733" y="-2576"/>
                  <a:pt x="6768431" y="0"/>
                </a:cubicBezTo>
                <a:cubicBezTo>
                  <a:pt x="6836129" y="2576"/>
                  <a:pt x="7241682" y="4067"/>
                  <a:pt x="7446631" y="0"/>
                </a:cubicBezTo>
                <a:cubicBezTo>
                  <a:pt x="7651580" y="-4067"/>
                  <a:pt x="7772659" y="5035"/>
                  <a:pt x="7894243" y="0"/>
                </a:cubicBezTo>
                <a:cubicBezTo>
                  <a:pt x="8015827" y="-5035"/>
                  <a:pt x="8360574" y="-21094"/>
                  <a:pt x="8803030" y="0"/>
                </a:cubicBezTo>
                <a:cubicBezTo>
                  <a:pt x="9245486" y="21094"/>
                  <a:pt x="9433654" y="-41309"/>
                  <a:pt x="9711817" y="0"/>
                </a:cubicBezTo>
                <a:cubicBezTo>
                  <a:pt x="9989980" y="41309"/>
                  <a:pt x="10399799" y="45122"/>
                  <a:pt x="10620605" y="0"/>
                </a:cubicBezTo>
                <a:cubicBezTo>
                  <a:pt x="10841411" y="-45122"/>
                  <a:pt x="11171137" y="8262"/>
                  <a:pt x="11529392" y="0"/>
                </a:cubicBezTo>
                <a:cubicBezTo>
                  <a:pt x="11551417" y="149212"/>
                  <a:pt x="11512566" y="349248"/>
                  <a:pt x="11529392" y="548458"/>
                </a:cubicBezTo>
                <a:cubicBezTo>
                  <a:pt x="11546218" y="747668"/>
                  <a:pt x="11552543" y="930981"/>
                  <a:pt x="11529392" y="1096916"/>
                </a:cubicBezTo>
                <a:cubicBezTo>
                  <a:pt x="11506241" y="1262851"/>
                  <a:pt x="11549713" y="1502043"/>
                  <a:pt x="11529392" y="1736783"/>
                </a:cubicBezTo>
                <a:cubicBezTo>
                  <a:pt x="11509071" y="1971523"/>
                  <a:pt x="11545664" y="2213682"/>
                  <a:pt x="11529392" y="2376651"/>
                </a:cubicBezTo>
                <a:cubicBezTo>
                  <a:pt x="11513120" y="2539620"/>
                  <a:pt x="11507385" y="2906609"/>
                  <a:pt x="11529392" y="3046988"/>
                </a:cubicBezTo>
                <a:cubicBezTo>
                  <a:pt x="11368528" y="3086482"/>
                  <a:pt x="11004685" y="3029138"/>
                  <a:pt x="10735899" y="3046988"/>
                </a:cubicBezTo>
                <a:cubicBezTo>
                  <a:pt x="10467113" y="3064838"/>
                  <a:pt x="10063103" y="3079453"/>
                  <a:pt x="9827111" y="3046988"/>
                </a:cubicBezTo>
                <a:cubicBezTo>
                  <a:pt x="9591119" y="3014523"/>
                  <a:pt x="9498125" y="3026380"/>
                  <a:pt x="9379499" y="3046988"/>
                </a:cubicBezTo>
                <a:cubicBezTo>
                  <a:pt x="9260873" y="3067596"/>
                  <a:pt x="9157200" y="3047176"/>
                  <a:pt x="9047182" y="3046988"/>
                </a:cubicBezTo>
                <a:cubicBezTo>
                  <a:pt x="8937164" y="3046800"/>
                  <a:pt x="8442003" y="3025837"/>
                  <a:pt x="8138394" y="3046988"/>
                </a:cubicBezTo>
                <a:cubicBezTo>
                  <a:pt x="7834785" y="3068139"/>
                  <a:pt x="7912025" y="3046809"/>
                  <a:pt x="7690783" y="3046988"/>
                </a:cubicBezTo>
                <a:cubicBezTo>
                  <a:pt x="7469541" y="3047167"/>
                  <a:pt x="7291283" y="3058856"/>
                  <a:pt x="7012583" y="3046988"/>
                </a:cubicBezTo>
                <a:cubicBezTo>
                  <a:pt x="6733883" y="3035120"/>
                  <a:pt x="6761077" y="3036065"/>
                  <a:pt x="6564971" y="3046988"/>
                </a:cubicBezTo>
                <a:cubicBezTo>
                  <a:pt x="6368865" y="3057911"/>
                  <a:pt x="6179987" y="3049411"/>
                  <a:pt x="6002066" y="3046988"/>
                </a:cubicBezTo>
                <a:cubicBezTo>
                  <a:pt x="5824146" y="3044565"/>
                  <a:pt x="5733411" y="3063571"/>
                  <a:pt x="5554454" y="3046988"/>
                </a:cubicBezTo>
                <a:cubicBezTo>
                  <a:pt x="5375497" y="3030405"/>
                  <a:pt x="5175777" y="3059316"/>
                  <a:pt x="4876255" y="3046988"/>
                </a:cubicBezTo>
                <a:cubicBezTo>
                  <a:pt x="4576733" y="3034660"/>
                  <a:pt x="4532971" y="3042333"/>
                  <a:pt x="4198055" y="3046988"/>
                </a:cubicBezTo>
                <a:cubicBezTo>
                  <a:pt x="3863139" y="3051643"/>
                  <a:pt x="3784562" y="3014901"/>
                  <a:pt x="3404562" y="3046988"/>
                </a:cubicBezTo>
                <a:cubicBezTo>
                  <a:pt x="3024562" y="3079075"/>
                  <a:pt x="3226185" y="3031351"/>
                  <a:pt x="3072244" y="3046988"/>
                </a:cubicBezTo>
                <a:cubicBezTo>
                  <a:pt x="2918303" y="3062625"/>
                  <a:pt x="2757518" y="3054311"/>
                  <a:pt x="2624632" y="3046988"/>
                </a:cubicBezTo>
                <a:cubicBezTo>
                  <a:pt x="2491746" y="3039665"/>
                  <a:pt x="2296214" y="3068739"/>
                  <a:pt x="2061727" y="3046988"/>
                </a:cubicBezTo>
                <a:cubicBezTo>
                  <a:pt x="1827240" y="3025237"/>
                  <a:pt x="1836007" y="3041148"/>
                  <a:pt x="1614115" y="3046988"/>
                </a:cubicBezTo>
                <a:cubicBezTo>
                  <a:pt x="1392223" y="3052828"/>
                  <a:pt x="1399308" y="3059270"/>
                  <a:pt x="1281797" y="3046988"/>
                </a:cubicBezTo>
                <a:cubicBezTo>
                  <a:pt x="1164286" y="3034706"/>
                  <a:pt x="867456" y="3028134"/>
                  <a:pt x="603598" y="3046988"/>
                </a:cubicBezTo>
                <a:cubicBezTo>
                  <a:pt x="339740" y="3065842"/>
                  <a:pt x="192171" y="3055633"/>
                  <a:pt x="0" y="3046988"/>
                </a:cubicBezTo>
                <a:cubicBezTo>
                  <a:pt x="-12510" y="2796809"/>
                  <a:pt x="-14611" y="2568692"/>
                  <a:pt x="0" y="2376651"/>
                </a:cubicBezTo>
                <a:cubicBezTo>
                  <a:pt x="14611" y="2184610"/>
                  <a:pt x="-12580" y="1903993"/>
                  <a:pt x="0" y="1736783"/>
                </a:cubicBezTo>
                <a:cubicBezTo>
                  <a:pt x="12580" y="1569573"/>
                  <a:pt x="-5394" y="1387412"/>
                  <a:pt x="0" y="1188325"/>
                </a:cubicBezTo>
                <a:cubicBezTo>
                  <a:pt x="5394" y="989238"/>
                  <a:pt x="-27468" y="839809"/>
                  <a:pt x="0" y="578928"/>
                </a:cubicBezTo>
                <a:cubicBezTo>
                  <a:pt x="27468" y="318047"/>
                  <a:pt x="26574" y="225685"/>
                  <a:pt x="0" y="0"/>
                </a:cubicBezTo>
                <a:close/>
              </a:path>
            </a:pathLst>
          </a:custGeom>
          <a:solidFill>
            <a:srgbClr val="00B0F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200" dirty="0">
                <a:latin typeface="The Hand Black" panose="03070902030502020204" pitchFamily="66" charset="0"/>
              </a:rPr>
              <a:t>On the mountain the disciples saw Jesus’s true loving self shining like the rays of the sun. If we listen to Jesus and spend time with God in our hearts then we too can let our true light shine brightly. For example, we could be kinder to other people, or extra helpful. </a:t>
            </a:r>
          </a:p>
          <a:p>
            <a:r>
              <a:rPr lang="en-GB" sz="3200" dirty="0">
                <a:latin typeface="The Hand Black" panose="03070902030502020204" pitchFamily="66" charset="0"/>
              </a:rPr>
              <a:t>You can hear so much more when you really take time to listen. So how do you think we can best listen to what Jesus has to say to us in our lives? Could we, for example, pray more often, or perhaps listen to the gospel stories very carefully?</a:t>
            </a:r>
          </a:p>
        </p:txBody>
      </p:sp>
      <p:pic>
        <p:nvPicPr>
          <p:cNvPr id="1026" name="Picture 2" descr="Free Jesus Teaching Cliparts, Download Free Clip Art, Free Clip Art on  Clipart Library">
            <a:extLst>
              <a:ext uri="{FF2B5EF4-FFF2-40B4-BE49-F238E27FC236}">
                <a16:creationId xmlns:a16="http://schemas.microsoft.com/office/drawing/2014/main" id="{03F5A30A-2265-4626-9580-6648B5AB1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5304" y="4782224"/>
            <a:ext cx="2716696" cy="20757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5A0A25-D4AB-443E-9AC6-67093765E097}"/>
              </a:ext>
            </a:extLst>
          </p:cNvPr>
          <p:cNvSpPr txBox="1"/>
          <p:nvPr/>
        </p:nvSpPr>
        <p:spPr>
          <a:xfrm>
            <a:off x="192157" y="3453642"/>
            <a:ext cx="9165716" cy="1754326"/>
          </a:xfrm>
          <a:custGeom>
            <a:avLst/>
            <a:gdLst>
              <a:gd name="connsiteX0" fmla="*/ 0 w 9165716"/>
              <a:gd name="connsiteY0" fmla="*/ 0 h 1754326"/>
              <a:gd name="connsiteX1" fmla="*/ 379723 w 9165716"/>
              <a:gd name="connsiteY1" fmla="*/ 0 h 1754326"/>
              <a:gd name="connsiteX2" fmla="*/ 851102 w 9165716"/>
              <a:gd name="connsiteY2" fmla="*/ 0 h 1754326"/>
              <a:gd name="connsiteX3" fmla="*/ 1414139 w 9165716"/>
              <a:gd name="connsiteY3" fmla="*/ 0 h 1754326"/>
              <a:gd name="connsiteX4" fmla="*/ 1793862 w 9165716"/>
              <a:gd name="connsiteY4" fmla="*/ 0 h 1754326"/>
              <a:gd name="connsiteX5" fmla="*/ 2265241 w 9165716"/>
              <a:gd name="connsiteY5" fmla="*/ 0 h 1754326"/>
              <a:gd name="connsiteX6" fmla="*/ 2919935 w 9165716"/>
              <a:gd name="connsiteY6" fmla="*/ 0 h 1754326"/>
              <a:gd name="connsiteX7" fmla="*/ 3666286 w 9165716"/>
              <a:gd name="connsiteY7" fmla="*/ 0 h 1754326"/>
              <a:gd name="connsiteX8" fmla="*/ 4229323 w 9165716"/>
              <a:gd name="connsiteY8" fmla="*/ 0 h 1754326"/>
              <a:gd name="connsiteX9" fmla="*/ 4792360 w 9165716"/>
              <a:gd name="connsiteY9" fmla="*/ 0 h 1754326"/>
              <a:gd name="connsiteX10" fmla="*/ 5263740 w 9165716"/>
              <a:gd name="connsiteY10" fmla="*/ 0 h 1754326"/>
              <a:gd name="connsiteX11" fmla="*/ 5735119 w 9165716"/>
              <a:gd name="connsiteY11" fmla="*/ 0 h 1754326"/>
              <a:gd name="connsiteX12" fmla="*/ 6389813 w 9165716"/>
              <a:gd name="connsiteY12" fmla="*/ 0 h 1754326"/>
              <a:gd name="connsiteX13" fmla="*/ 7136165 w 9165716"/>
              <a:gd name="connsiteY13" fmla="*/ 0 h 1754326"/>
              <a:gd name="connsiteX14" fmla="*/ 7974173 w 9165716"/>
              <a:gd name="connsiteY14" fmla="*/ 0 h 1754326"/>
              <a:gd name="connsiteX15" fmla="*/ 8353895 w 9165716"/>
              <a:gd name="connsiteY15" fmla="*/ 0 h 1754326"/>
              <a:gd name="connsiteX16" fmla="*/ 9165716 w 9165716"/>
              <a:gd name="connsiteY16" fmla="*/ 0 h 1754326"/>
              <a:gd name="connsiteX17" fmla="*/ 9165716 w 9165716"/>
              <a:gd name="connsiteY17" fmla="*/ 602319 h 1754326"/>
              <a:gd name="connsiteX18" fmla="*/ 9165716 w 9165716"/>
              <a:gd name="connsiteY18" fmla="*/ 1152007 h 1754326"/>
              <a:gd name="connsiteX19" fmla="*/ 9165716 w 9165716"/>
              <a:gd name="connsiteY19" fmla="*/ 1754326 h 1754326"/>
              <a:gd name="connsiteX20" fmla="*/ 8419365 w 9165716"/>
              <a:gd name="connsiteY20" fmla="*/ 1754326 h 1754326"/>
              <a:gd name="connsiteX21" fmla="*/ 7673014 w 9165716"/>
              <a:gd name="connsiteY21" fmla="*/ 1754326 h 1754326"/>
              <a:gd name="connsiteX22" fmla="*/ 6926663 w 9165716"/>
              <a:gd name="connsiteY22" fmla="*/ 1754326 h 1754326"/>
              <a:gd name="connsiteX23" fmla="*/ 6271969 w 9165716"/>
              <a:gd name="connsiteY23" fmla="*/ 1754326 h 1754326"/>
              <a:gd name="connsiteX24" fmla="*/ 5708932 w 9165716"/>
              <a:gd name="connsiteY24" fmla="*/ 1754326 h 1754326"/>
              <a:gd name="connsiteX25" fmla="*/ 4962581 w 9165716"/>
              <a:gd name="connsiteY25" fmla="*/ 1754326 h 1754326"/>
              <a:gd name="connsiteX26" fmla="*/ 4399544 w 9165716"/>
              <a:gd name="connsiteY26" fmla="*/ 1754326 h 1754326"/>
              <a:gd name="connsiteX27" fmla="*/ 4019821 w 9165716"/>
              <a:gd name="connsiteY27" fmla="*/ 1754326 h 1754326"/>
              <a:gd name="connsiteX28" fmla="*/ 3273470 w 9165716"/>
              <a:gd name="connsiteY28" fmla="*/ 1754326 h 1754326"/>
              <a:gd name="connsiteX29" fmla="*/ 2710433 w 9165716"/>
              <a:gd name="connsiteY29" fmla="*/ 1754326 h 1754326"/>
              <a:gd name="connsiteX30" fmla="*/ 2330711 w 9165716"/>
              <a:gd name="connsiteY30" fmla="*/ 1754326 h 1754326"/>
              <a:gd name="connsiteX31" fmla="*/ 1676017 w 9165716"/>
              <a:gd name="connsiteY31" fmla="*/ 1754326 h 1754326"/>
              <a:gd name="connsiteX32" fmla="*/ 1021323 w 9165716"/>
              <a:gd name="connsiteY32" fmla="*/ 1754326 h 1754326"/>
              <a:gd name="connsiteX33" fmla="*/ 0 w 9165716"/>
              <a:gd name="connsiteY33" fmla="*/ 1754326 h 1754326"/>
              <a:gd name="connsiteX34" fmla="*/ 0 w 9165716"/>
              <a:gd name="connsiteY34" fmla="*/ 1169551 h 1754326"/>
              <a:gd name="connsiteX35" fmla="*/ 0 w 9165716"/>
              <a:gd name="connsiteY35" fmla="*/ 619862 h 1754326"/>
              <a:gd name="connsiteX36" fmla="*/ 0 w 9165716"/>
              <a:gd name="connsiteY36"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65716" h="1754326" fill="none" extrusionOk="0">
                <a:moveTo>
                  <a:pt x="0" y="0"/>
                </a:moveTo>
                <a:cubicBezTo>
                  <a:pt x="83676" y="1936"/>
                  <a:pt x="232447" y="-10080"/>
                  <a:pt x="379723" y="0"/>
                </a:cubicBezTo>
                <a:cubicBezTo>
                  <a:pt x="526999" y="10080"/>
                  <a:pt x="629750" y="4107"/>
                  <a:pt x="851102" y="0"/>
                </a:cubicBezTo>
                <a:cubicBezTo>
                  <a:pt x="1072454" y="-4107"/>
                  <a:pt x="1162227" y="6521"/>
                  <a:pt x="1414139" y="0"/>
                </a:cubicBezTo>
                <a:cubicBezTo>
                  <a:pt x="1666051" y="-6521"/>
                  <a:pt x="1635442" y="-7805"/>
                  <a:pt x="1793862" y="0"/>
                </a:cubicBezTo>
                <a:cubicBezTo>
                  <a:pt x="1952282" y="7805"/>
                  <a:pt x="2112226" y="1387"/>
                  <a:pt x="2265241" y="0"/>
                </a:cubicBezTo>
                <a:cubicBezTo>
                  <a:pt x="2418256" y="-1387"/>
                  <a:pt x="2666782" y="-11164"/>
                  <a:pt x="2919935" y="0"/>
                </a:cubicBezTo>
                <a:cubicBezTo>
                  <a:pt x="3173088" y="11164"/>
                  <a:pt x="3326216" y="-4566"/>
                  <a:pt x="3666286" y="0"/>
                </a:cubicBezTo>
                <a:cubicBezTo>
                  <a:pt x="4006356" y="4566"/>
                  <a:pt x="4059437" y="-16856"/>
                  <a:pt x="4229323" y="0"/>
                </a:cubicBezTo>
                <a:cubicBezTo>
                  <a:pt x="4399209" y="16856"/>
                  <a:pt x="4576823" y="-14186"/>
                  <a:pt x="4792360" y="0"/>
                </a:cubicBezTo>
                <a:cubicBezTo>
                  <a:pt x="5007897" y="14186"/>
                  <a:pt x="5144677" y="13374"/>
                  <a:pt x="5263740" y="0"/>
                </a:cubicBezTo>
                <a:cubicBezTo>
                  <a:pt x="5382803" y="-13374"/>
                  <a:pt x="5629193" y="5985"/>
                  <a:pt x="5735119" y="0"/>
                </a:cubicBezTo>
                <a:cubicBezTo>
                  <a:pt x="5841045" y="-5985"/>
                  <a:pt x="6215268" y="16772"/>
                  <a:pt x="6389813" y="0"/>
                </a:cubicBezTo>
                <a:cubicBezTo>
                  <a:pt x="6564358" y="-16772"/>
                  <a:pt x="6847248" y="28952"/>
                  <a:pt x="7136165" y="0"/>
                </a:cubicBezTo>
                <a:cubicBezTo>
                  <a:pt x="7425082" y="-28952"/>
                  <a:pt x="7708689" y="21982"/>
                  <a:pt x="7974173" y="0"/>
                </a:cubicBezTo>
                <a:cubicBezTo>
                  <a:pt x="8239657" y="-21982"/>
                  <a:pt x="8230091" y="-9347"/>
                  <a:pt x="8353895" y="0"/>
                </a:cubicBezTo>
                <a:cubicBezTo>
                  <a:pt x="8477699" y="9347"/>
                  <a:pt x="8833157" y="-40558"/>
                  <a:pt x="9165716" y="0"/>
                </a:cubicBezTo>
                <a:cubicBezTo>
                  <a:pt x="9153306" y="131342"/>
                  <a:pt x="9151887" y="369314"/>
                  <a:pt x="9165716" y="602319"/>
                </a:cubicBezTo>
                <a:cubicBezTo>
                  <a:pt x="9179545" y="835324"/>
                  <a:pt x="9167228" y="903404"/>
                  <a:pt x="9165716" y="1152007"/>
                </a:cubicBezTo>
                <a:cubicBezTo>
                  <a:pt x="9164204" y="1400610"/>
                  <a:pt x="9175454" y="1587985"/>
                  <a:pt x="9165716" y="1754326"/>
                </a:cubicBezTo>
                <a:cubicBezTo>
                  <a:pt x="8855759" y="1746441"/>
                  <a:pt x="8573320" y="1729819"/>
                  <a:pt x="8419365" y="1754326"/>
                </a:cubicBezTo>
                <a:cubicBezTo>
                  <a:pt x="8265410" y="1778833"/>
                  <a:pt x="7871603" y="1780521"/>
                  <a:pt x="7673014" y="1754326"/>
                </a:cubicBezTo>
                <a:cubicBezTo>
                  <a:pt x="7474425" y="1728131"/>
                  <a:pt x="7290589" y="1790615"/>
                  <a:pt x="6926663" y="1754326"/>
                </a:cubicBezTo>
                <a:cubicBezTo>
                  <a:pt x="6562737" y="1718037"/>
                  <a:pt x="6565676" y="1776659"/>
                  <a:pt x="6271969" y="1754326"/>
                </a:cubicBezTo>
                <a:cubicBezTo>
                  <a:pt x="5978262" y="1731993"/>
                  <a:pt x="5894360" y="1732056"/>
                  <a:pt x="5708932" y="1754326"/>
                </a:cubicBezTo>
                <a:cubicBezTo>
                  <a:pt x="5523504" y="1776596"/>
                  <a:pt x="5138390" y="1741562"/>
                  <a:pt x="4962581" y="1754326"/>
                </a:cubicBezTo>
                <a:cubicBezTo>
                  <a:pt x="4786772" y="1767090"/>
                  <a:pt x="4521007" y="1741553"/>
                  <a:pt x="4399544" y="1754326"/>
                </a:cubicBezTo>
                <a:cubicBezTo>
                  <a:pt x="4278081" y="1767099"/>
                  <a:pt x="4096395" y="1747758"/>
                  <a:pt x="4019821" y="1754326"/>
                </a:cubicBezTo>
                <a:cubicBezTo>
                  <a:pt x="3943247" y="1760894"/>
                  <a:pt x="3616893" y="1763272"/>
                  <a:pt x="3273470" y="1754326"/>
                </a:cubicBezTo>
                <a:cubicBezTo>
                  <a:pt x="2930047" y="1745380"/>
                  <a:pt x="2848739" y="1763900"/>
                  <a:pt x="2710433" y="1754326"/>
                </a:cubicBezTo>
                <a:cubicBezTo>
                  <a:pt x="2572127" y="1744752"/>
                  <a:pt x="2470561" y="1760781"/>
                  <a:pt x="2330711" y="1754326"/>
                </a:cubicBezTo>
                <a:cubicBezTo>
                  <a:pt x="2190861" y="1747871"/>
                  <a:pt x="1960593" y="1745886"/>
                  <a:pt x="1676017" y="1754326"/>
                </a:cubicBezTo>
                <a:cubicBezTo>
                  <a:pt x="1391441" y="1762766"/>
                  <a:pt x="1227450" y="1744744"/>
                  <a:pt x="1021323" y="1754326"/>
                </a:cubicBezTo>
                <a:cubicBezTo>
                  <a:pt x="815196" y="1763908"/>
                  <a:pt x="382227" y="1718747"/>
                  <a:pt x="0" y="1754326"/>
                </a:cubicBezTo>
                <a:cubicBezTo>
                  <a:pt x="14018" y="1620112"/>
                  <a:pt x="27950" y="1404398"/>
                  <a:pt x="0" y="1169551"/>
                </a:cubicBezTo>
                <a:cubicBezTo>
                  <a:pt x="-27950" y="934704"/>
                  <a:pt x="-3312" y="873212"/>
                  <a:pt x="0" y="619862"/>
                </a:cubicBezTo>
                <a:cubicBezTo>
                  <a:pt x="3312" y="366512"/>
                  <a:pt x="29320" y="128473"/>
                  <a:pt x="0" y="0"/>
                </a:cubicBezTo>
                <a:close/>
              </a:path>
              <a:path w="9165716" h="1754326" stroke="0" extrusionOk="0">
                <a:moveTo>
                  <a:pt x="0" y="0"/>
                </a:moveTo>
                <a:cubicBezTo>
                  <a:pt x="140004" y="-14366"/>
                  <a:pt x="411645" y="169"/>
                  <a:pt x="563037" y="0"/>
                </a:cubicBezTo>
                <a:cubicBezTo>
                  <a:pt x="714429" y="-169"/>
                  <a:pt x="1153055" y="25158"/>
                  <a:pt x="1401045" y="0"/>
                </a:cubicBezTo>
                <a:cubicBezTo>
                  <a:pt x="1649035" y="-25158"/>
                  <a:pt x="1872212" y="-25218"/>
                  <a:pt x="2239053" y="0"/>
                </a:cubicBezTo>
                <a:cubicBezTo>
                  <a:pt x="2605894" y="25218"/>
                  <a:pt x="2702306" y="-12606"/>
                  <a:pt x="2893747" y="0"/>
                </a:cubicBezTo>
                <a:cubicBezTo>
                  <a:pt x="3085188" y="12606"/>
                  <a:pt x="3335224" y="-28062"/>
                  <a:pt x="3456784" y="0"/>
                </a:cubicBezTo>
                <a:cubicBezTo>
                  <a:pt x="3578344" y="28062"/>
                  <a:pt x="3912274" y="22732"/>
                  <a:pt x="4203135" y="0"/>
                </a:cubicBezTo>
                <a:cubicBezTo>
                  <a:pt x="4493996" y="-22732"/>
                  <a:pt x="4569987" y="-12098"/>
                  <a:pt x="4674515" y="0"/>
                </a:cubicBezTo>
                <a:cubicBezTo>
                  <a:pt x="4779043" y="12098"/>
                  <a:pt x="4879232" y="-15985"/>
                  <a:pt x="5054238" y="0"/>
                </a:cubicBezTo>
                <a:cubicBezTo>
                  <a:pt x="5229244" y="15985"/>
                  <a:pt x="5284797" y="10018"/>
                  <a:pt x="5433960" y="0"/>
                </a:cubicBezTo>
                <a:cubicBezTo>
                  <a:pt x="5583123" y="-10018"/>
                  <a:pt x="6064003" y="-13284"/>
                  <a:pt x="6271969" y="0"/>
                </a:cubicBezTo>
                <a:cubicBezTo>
                  <a:pt x="6479935" y="13284"/>
                  <a:pt x="6470338" y="5289"/>
                  <a:pt x="6651691" y="0"/>
                </a:cubicBezTo>
                <a:cubicBezTo>
                  <a:pt x="6833044" y="-5289"/>
                  <a:pt x="7083369" y="3155"/>
                  <a:pt x="7306385" y="0"/>
                </a:cubicBezTo>
                <a:cubicBezTo>
                  <a:pt x="7529401" y="-3155"/>
                  <a:pt x="7592403" y="-11208"/>
                  <a:pt x="7777765" y="0"/>
                </a:cubicBezTo>
                <a:cubicBezTo>
                  <a:pt x="7963127" y="11208"/>
                  <a:pt x="8740639" y="-16737"/>
                  <a:pt x="9165716" y="0"/>
                </a:cubicBezTo>
                <a:cubicBezTo>
                  <a:pt x="9148577" y="163298"/>
                  <a:pt x="9142966" y="433115"/>
                  <a:pt x="9165716" y="619862"/>
                </a:cubicBezTo>
                <a:cubicBezTo>
                  <a:pt x="9188466" y="806609"/>
                  <a:pt x="9160397" y="995363"/>
                  <a:pt x="9165716" y="1204637"/>
                </a:cubicBezTo>
                <a:cubicBezTo>
                  <a:pt x="9171035" y="1413912"/>
                  <a:pt x="9166651" y="1550363"/>
                  <a:pt x="9165716" y="1754326"/>
                </a:cubicBezTo>
                <a:cubicBezTo>
                  <a:pt x="8793651" y="1714145"/>
                  <a:pt x="8631410" y="1718697"/>
                  <a:pt x="8327708" y="1754326"/>
                </a:cubicBezTo>
                <a:cubicBezTo>
                  <a:pt x="8024006" y="1789955"/>
                  <a:pt x="7841069" y="1740850"/>
                  <a:pt x="7581357" y="1754326"/>
                </a:cubicBezTo>
                <a:cubicBezTo>
                  <a:pt x="7321645" y="1767802"/>
                  <a:pt x="7009102" y="1750216"/>
                  <a:pt x="6835005" y="1754326"/>
                </a:cubicBezTo>
                <a:cubicBezTo>
                  <a:pt x="6660908" y="1758436"/>
                  <a:pt x="6216321" y="1770520"/>
                  <a:pt x="5996997" y="1754326"/>
                </a:cubicBezTo>
                <a:cubicBezTo>
                  <a:pt x="5777673" y="1738132"/>
                  <a:pt x="5704423" y="1738826"/>
                  <a:pt x="5617275" y="1754326"/>
                </a:cubicBezTo>
                <a:cubicBezTo>
                  <a:pt x="5530127" y="1769826"/>
                  <a:pt x="5285112" y="1769682"/>
                  <a:pt x="5145895" y="1754326"/>
                </a:cubicBezTo>
                <a:cubicBezTo>
                  <a:pt x="5006678" y="1738970"/>
                  <a:pt x="4649962" y="1772502"/>
                  <a:pt x="4307887" y="1754326"/>
                </a:cubicBezTo>
                <a:cubicBezTo>
                  <a:pt x="3965812" y="1736150"/>
                  <a:pt x="4044681" y="1734344"/>
                  <a:pt x="3836507" y="1754326"/>
                </a:cubicBezTo>
                <a:cubicBezTo>
                  <a:pt x="3628333" y="1774308"/>
                  <a:pt x="3640272" y="1746516"/>
                  <a:pt x="3456784" y="1754326"/>
                </a:cubicBezTo>
                <a:cubicBezTo>
                  <a:pt x="3273296" y="1762136"/>
                  <a:pt x="2917108" y="1768704"/>
                  <a:pt x="2618776" y="1754326"/>
                </a:cubicBezTo>
                <a:cubicBezTo>
                  <a:pt x="2320444" y="1739948"/>
                  <a:pt x="2307342" y="1737475"/>
                  <a:pt x="2147396" y="1754326"/>
                </a:cubicBezTo>
                <a:cubicBezTo>
                  <a:pt x="1987450" y="1771177"/>
                  <a:pt x="1775883" y="1755278"/>
                  <a:pt x="1492702" y="1754326"/>
                </a:cubicBezTo>
                <a:cubicBezTo>
                  <a:pt x="1209521" y="1753374"/>
                  <a:pt x="1244593" y="1756854"/>
                  <a:pt x="1021323" y="1754326"/>
                </a:cubicBezTo>
                <a:cubicBezTo>
                  <a:pt x="798053" y="1751798"/>
                  <a:pt x="507298" y="1784299"/>
                  <a:pt x="0" y="1754326"/>
                </a:cubicBezTo>
                <a:cubicBezTo>
                  <a:pt x="18351" y="1630457"/>
                  <a:pt x="-17754" y="1329397"/>
                  <a:pt x="0" y="1204637"/>
                </a:cubicBezTo>
                <a:cubicBezTo>
                  <a:pt x="17754" y="1079877"/>
                  <a:pt x="26107" y="774135"/>
                  <a:pt x="0" y="654948"/>
                </a:cubicBezTo>
                <a:cubicBezTo>
                  <a:pt x="-26107" y="535761"/>
                  <a:pt x="18552" y="176122"/>
                  <a:pt x="0" y="0"/>
                </a:cubicBezTo>
                <a:close/>
              </a:path>
            </a:pathLst>
          </a:custGeom>
          <a:solidFill>
            <a:srgbClr val="934BC9"/>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600" dirty="0">
                <a:latin typeface="The Hand Black" panose="03070902030502020204" pitchFamily="66" charset="0"/>
              </a:rPr>
              <a:t>God asks us to be kind and generous to others and treat them as we would like to be treated. Do you think you could listen to God more this Lent? How? What will you do to try and live more as God wants? </a:t>
            </a:r>
          </a:p>
        </p:txBody>
      </p:sp>
      <p:sp>
        <p:nvSpPr>
          <p:cNvPr id="8" name="TextBox 7">
            <a:extLst>
              <a:ext uri="{FF2B5EF4-FFF2-40B4-BE49-F238E27FC236}">
                <a16:creationId xmlns:a16="http://schemas.microsoft.com/office/drawing/2014/main" id="{D3974229-DA4B-4756-9E94-308147F61B8D}"/>
              </a:ext>
            </a:extLst>
          </p:cNvPr>
          <p:cNvSpPr txBox="1"/>
          <p:nvPr/>
        </p:nvSpPr>
        <p:spPr>
          <a:xfrm>
            <a:off x="192157" y="5424920"/>
            <a:ext cx="9165716" cy="1200329"/>
          </a:xfrm>
          <a:custGeom>
            <a:avLst/>
            <a:gdLst>
              <a:gd name="connsiteX0" fmla="*/ 0 w 9165716"/>
              <a:gd name="connsiteY0" fmla="*/ 0 h 1200329"/>
              <a:gd name="connsiteX1" fmla="*/ 838008 w 9165716"/>
              <a:gd name="connsiteY1" fmla="*/ 0 h 1200329"/>
              <a:gd name="connsiteX2" fmla="*/ 1217731 w 9165716"/>
              <a:gd name="connsiteY2" fmla="*/ 0 h 1200329"/>
              <a:gd name="connsiteX3" fmla="*/ 1689111 w 9165716"/>
              <a:gd name="connsiteY3" fmla="*/ 0 h 1200329"/>
              <a:gd name="connsiteX4" fmla="*/ 2252147 w 9165716"/>
              <a:gd name="connsiteY4" fmla="*/ 0 h 1200329"/>
              <a:gd name="connsiteX5" fmla="*/ 2631870 w 9165716"/>
              <a:gd name="connsiteY5" fmla="*/ 0 h 1200329"/>
              <a:gd name="connsiteX6" fmla="*/ 3103250 w 9165716"/>
              <a:gd name="connsiteY6" fmla="*/ 0 h 1200329"/>
              <a:gd name="connsiteX7" fmla="*/ 3757944 w 9165716"/>
              <a:gd name="connsiteY7" fmla="*/ 0 h 1200329"/>
              <a:gd name="connsiteX8" fmla="*/ 4504295 w 9165716"/>
              <a:gd name="connsiteY8" fmla="*/ 0 h 1200329"/>
              <a:gd name="connsiteX9" fmla="*/ 5067332 w 9165716"/>
              <a:gd name="connsiteY9" fmla="*/ 0 h 1200329"/>
              <a:gd name="connsiteX10" fmla="*/ 5630368 w 9165716"/>
              <a:gd name="connsiteY10" fmla="*/ 0 h 1200329"/>
              <a:gd name="connsiteX11" fmla="*/ 6101748 w 9165716"/>
              <a:gd name="connsiteY11" fmla="*/ 0 h 1200329"/>
              <a:gd name="connsiteX12" fmla="*/ 6573128 w 9165716"/>
              <a:gd name="connsiteY12" fmla="*/ 0 h 1200329"/>
              <a:gd name="connsiteX13" fmla="*/ 7227822 w 9165716"/>
              <a:gd name="connsiteY13" fmla="*/ 0 h 1200329"/>
              <a:gd name="connsiteX14" fmla="*/ 7974173 w 9165716"/>
              <a:gd name="connsiteY14" fmla="*/ 0 h 1200329"/>
              <a:gd name="connsiteX15" fmla="*/ 9165716 w 9165716"/>
              <a:gd name="connsiteY15" fmla="*/ 0 h 1200329"/>
              <a:gd name="connsiteX16" fmla="*/ 9165716 w 9165716"/>
              <a:gd name="connsiteY16" fmla="*/ 564155 h 1200329"/>
              <a:gd name="connsiteX17" fmla="*/ 9165716 w 9165716"/>
              <a:gd name="connsiteY17" fmla="*/ 1200329 h 1200329"/>
              <a:gd name="connsiteX18" fmla="*/ 8785993 w 9165716"/>
              <a:gd name="connsiteY18" fmla="*/ 1200329 h 1200329"/>
              <a:gd name="connsiteX19" fmla="*/ 8314614 w 9165716"/>
              <a:gd name="connsiteY19" fmla="*/ 1200329 h 1200329"/>
              <a:gd name="connsiteX20" fmla="*/ 7659920 w 9165716"/>
              <a:gd name="connsiteY20" fmla="*/ 1200329 h 1200329"/>
              <a:gd name="connsiteX21" fmla="*/ 6821911 w 9165716"/>
              <a:gd name="connsiteY21" fmla="*/ 1200329 h 1200329"/>
              <a:gd name="connsiteX22" fmla="*/ 6075560 w 9165716"/>
              <a:gd name="connsiteY22" fmla="*/ 1200329 h 1200329"/>
              <a:gd name="connsiteX23" fmla="*/ 5329209 w 9165716"/>
              <a:gd name="connsiteY23" fmla="*/ 1200329 h 1200329"/>
              <a:gd name="connsiteX24" fmla="*/ 4674515 w 9165716"/>
              <a:gd name="connsiteY24" fmla="*/ 1200329 h 1200329"/>
              <a:gd name="connsiteX25" fmla="*/ 4111478 w 9165716"/>
              <a:gd name="connsiteY25" fmla="*/ 1200329 h 1200329"/>
              <a:gd name="connsiteX26" fmla="*/ 3365127 w 9165716"/>
              <a:gd name="connsiteY26" fmla="*/ 1200329 h 1200329"/>
              <a:gd name="connsiteX27" fmla="*/ 2802090 w 9165716"/>
              <a:gd name="connsiteY27" fmla="*/ 1200329 h 1200329"/>
              <a:gd name="connsiteX28" fmla="*/ 2422368 w 9165716"/>
              <a:gd name="connsiteY28" fmla="*/ 1200329 h 1200329"/>
              <a:gd name="connsiteX29" fmla="*/ 1676017 w 9165716"/>
              <a:gd name="connsiteY29" fmla="*/ 1200329 h 1200329"/>
              <a:gd name="connsiteX30" fmla="*/ 1112980 w 9165716"/>
              <a:gd name="connsiteY30" fmla="*/ 1200329 h 1200329"/>
              <a:gd name="connsiteX31" fmla="*/ 733257 w 9165716"/>
              <a:gd name="connsiteY31" fmla="*/ 1200329 h 1200329"/>
              <a:gd name="connsiteX32" fmla="*/ 0 w 9165716"/>
              <a:gd name="connsiteY32" fmla="*/ 1200329 h 1200329"/>
              <a:gd name="connsiteX33" fmla="*/ 0 w 9165716"/>
              <a:gd name="connsiteY33" fmla="*/ 600165 h 1200329"/>
              <a:gd name="connsiteX34" fmla="*/ 0 w 9165716"/>
              <a:gd name="connsiteY3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65716" h="1200329" fill="none" extrusionOk="0">
                <a:moveTo>
                  <a:pt x="0" y="0"/>
                </a:moveTo>
                <a:cubicBezTo>
                  <a:pt x="373449" y="-1178"/>
                  <a:pt x="652524" y="21665"/>
                  <a:pt x="838008" y="0"/>
                </a:cubicBezTo>
                <a:cubicBezTo>
                  <a:pt x="1023492" y="-21665"/>
                  <a:pt x="1070455" y="-10080"/>
                  <a:pt x="1217731" y="0"/>
                </a:cubicBezTo>
                <a:cubicBezTo>
                  <a:pt x="1365007" y="10080"/>
                  <a:pt x="1467066" y="2125"/>
                  <a:pt x="1689111" y="0"/>
                </a:cubicBezTo>
                <a:cubicBezTo>
                  <a:pt x="1911156" y="-2125"/>
                  <a:pt x="2003391" y="12542"/>
                  <a:pt x="2252147" y="0"/>
                </a:cubicBezTo>
                <a:cubicBezTo>
                  <a:pt x="2500903" y="-12542"/>
                  <a:pt x="2473450" y="-7805"/>
                  <a:pt x="2631870" y="0"/>
                </a:cubicBezTo>
                <a:cubicBezTo>
                  <a:pt x="2790290" y="7805"/>
                  <a:pt x="2947173" y="-1700"/>
                  <a:pt x="3103250" y="0"/>
                </a:cubicBezTo>
                <a:cubicBezTo>
                  <a:pt x="3259327" y="1700"/>
                  <a:pt x="3504791" y="-11164"/>
                  <a:pt x="3757944" y="0"/>
                </a:cubicBezTo>
                <a:cubicBezTo>
                  <a:pt x="4011097" y="11164"/>
                  <a:pt x="4164225" y="-4566"/>
                  <a:pt x="4504295" y="0"/>
                </a:cubicBezTo>
                <a:cubicBezTo>
                  <a:pt x="4844365" y="4566"/>
                  <a:pt x="4897446" y="-16856"/>
                  <a:pt x="5067332" y="0"/>
                </a:cubicBezTo>
                <a:cubicBezTo>
                  <a:pt x="5237218" y="16856"/>
                  <a:pt x="5420768" y="-9724"/>
                  <a:pt x="5630368" y="0"/>
                </a:cubicBezTo>
                <a:cubicBezTo>
                  <a:pt x="5839968" y="9724"/>
                  <a:pt x="5982685" y="13374"/>
                  <a:pt x="6101748" y="0"/>
                </a:cubicBezTo>
                <a:cubicBezTo>
                  <a:pt x="6220811" y="-13374"/>
                  <a:pt x="6465391" y="4057"/>
                  <a:pt x="6573128" y="0"/>
                </a:cubicBezTo>
                <a:cubicBezTo>
                  <a:pt x="6680865" y="-4057"/>
                  <a:pt x="7053277" y="16772"/>
                  <a:pt x="7227822" y="0"/>
                </a:cubicBezTo>
                <a:cubicBezTo>
                  <a:pt x="7402367" y="-16772"/>
                  <a:pt x="7685306" y="31734"/>
                  <a:pt x="7974173" y="0"/>
                </a:cubicBezTo>
                <a:cubicBezTo>
                  <a:pt x="8263040" y="-31734"/>
                  <a:pt x="8777068" y="-32384"/>
                  <a:pt x="9165716" y="0"/>
                </a:cubicBezTo>
                <a:cubicBezTo>
                  <a:pt x="9140531" y="241213"/>
                  <a:pt x="9167747" y="310599"/>
                  <a:pt x="9165716" y="564155"/>
                </a:cubicBezTo>
                <a:cubicBezTo>
                  <a:pt x="9163685" y="817712"/>
                  <a:pt x="9197158" y="985139"/>
                  <a:pt x="9165716" y="1200329"/>
                </a:cubicBezTo>
                <a:cubicBezTo>
                  <a:pt x="9079276" y="1189854"/>
                  <a:pt x="8933364" y="1192745"/>
                  <a:pt x="8785993" y="1200329"/>
                </a:cubicBezTo>
                <a:cubicBezTo>
                  <a:pt x="8638622" y="1207913"/>
                  <a:pt x="8467115" y="1210969"/>
                  <a:pt x="8314614" y="1200329"/>
                </a:cubicBezTo>
                <a:cubicBezTo>
                  <a:pt x="8162113" y="1189689"/>
                  <a:pt x="7798033" y="1202175"/>
                  <a:pt x="7659920" y="1200329"/>
                </a:cubicBezTo>
                <a:cubicBezTo>
                  <a:pt x="7521807" y="1198483"/>
                  <a:pt x="7086061" y="1167455"/>
                  <a:pt x="6821911" y="1200329"/>
                </a:cubicBezTo>
                <a:cubicBezTo>
                  <a:pt x="6557761" y="1233203"/>
                  <a:pt x="6274149" y="1226524"/>
                  <a:pt x="6075560" y="1200329"/>
                </a:cubicBezTo>
                <a:cubicBezTo>
                  <a:pt x="5876971" y="1174134"/>
                  <a:pt x="5693135" y="1236618"/>
                  <a:pt x="5329209" y="1200329"/>
                </a:cubicBezTo>
                <a:cubicBezTo>
                  <a:pt x="4965283" y="1164040"/>
                  <a:pt x="4968222" y="1222662"/>
                  <a:pt x="4674515" y="1200329"/>
                </a:cubicBezTo>
                <a:cubicBezTo>
                  <a:pt x="4380808" y="1177996"/>
                  <a:pt x="4296906" y="1178059"/>
                  <a:pt x="4111478" y="1200329"/>
                </a:cubicBezTo>
                <a:cubicBezTo>
                  <a:pt x="3926050" y="1222599"/>
                  <a:pt x="3540936" y="1187565"/>
                  <a:pt x="3365127" y="1200329"/>
                </a:cubicBezTo>
                <a:cubicBezTo>
                  <a:pt x="3189318" y="1213093"/>
                  <a:pt x="2923553" y="1187556"/>
                  <a:pt x="2802090" y="1200329"/>
                </a:cubicBezTo>
                <a:cubicBezTo>
                  <a:pt x="2680627" y="1213102"/>
                  <a:pt x="2603718" y="1186030"/>
                  <a:pt x="2422368" y="1200329"/>
                </a:cubicBezTo>
                <a:cubicBezTo>
                  <a:pt x="2241018" y="1214628"/>
                  <a:pt x="2019440" y="1209275"/>
                  <a:pt x="1676017" y="1200329"/>
                </a:cubicBezTo>
                <a:cubicBezTo>
                  <a:pt x="1332594" y="1191383"/>
                  <a:pt x="1251286" y="1209903"/>
                  <a:pt x="1112980" y="1200329"/>
                </a:cubicBezTo>
                <a:cubicBezTo>
                  <a:pt x="974674" y="1190755"/>
                  <a:pt x="877756" y="1213525"/>
                  <a:pt x="733257" y="1200329"/>
                </a:cubicBezTo>
                <a:cubicBezTo>
                  <a:pt x="588758" y="1187133"/>
                  <a:pt x="281115" y="1189519"/>
                  <a:pt x="0" y="1200329"/>
                </a:cubicBezTo>
                <a:cubicBezTo>
                  <a:pt x="10051" y="928534"/>
                  <a:pt x="-14305" y="733581"/>
                  <a:pt x="0" y="600165"/>
                </a:cubicBezTo>
                <a:cubicBezTo>
                  <a:pt x="14305" y="466749"/>
                  <a:pt x="-27329" y="239337"/>
                  <a:pt x="0" y="0"/>
                </a:cubicBezTo>
                <a:close/>
              </a:path>
              <a:path w="9165716" h="1200329" stroke="0" extrusionOk="0">
                <a:moveTo>
                  <a:pt x="0" y="0"/>
                </a:moveTo>
                <a:cubicBezTo>
                  <a:pt x="140004" y="-14366"/>
                  <a:pt x="411645" y="169"/>
                  <a:pt x="563037" y="0"/>
                </a:cubicBezTo>
                <a:cubicBezTo>
                  <a:pt x="714429" y="-169"/>
                  <a:pt x="1153055" y="25158"/>
                  <a:pt x="1401045" y="0"/>
                </a:cubicBezTo>
                <a:cubicBezTo>
                  <a:pt x="1649035" y="-25158"/>
                  <a:pt x="1872212" y="-25218"/>
                  <a:pt x="2239053" y="0"/>
                </a:cubicBezTo>
                <a:cubicBezTo>
                  <a:pt x="2605894" y="25218"/>
                  <a:pt x="2702306" y="-12606"/>
                  <a:pt x="2893747" y="0"/>
                </a:cubicBezTo>
                <a:cubicBezTo>
                  <a:pt x="3085188" y="12606"/>
                  <a:pt x="3335224" y="-28062"/>
                  <a:pt x="3456784" y="0"/>
                </a:cubicBezTo>
                <a:cubicBezTo>
                  <a:pt x="3578344" y="28062"/>
                  <a:pt x="3912274" y="22732"/>
                  <a:pt x="4203135" y="0"/>
                </a:cubicBezTo>
                <a:cubicBezTo>
                  <a:pt x="4493996" y="-22732"/>
                  <a:pt x="4569987" y="-12098"/>
                  <a:pt x="4674515" y="0"/>
                </a:cubicBezTo>
                <a:cubicBezTo>
                  <a:pt x="4779043" y="12098"/>
                  <a:pt x="4879232" y="-15985"/>
                  <a:pt x="5054238" y="0"/>
                </a:cubicBezTo>
                <a:cubicBezTo>
                  <a:pt x="5229244" y="15985"/>
                  <a:pt x="5284797" y="10018"/>
                  <a:pt x="5433960" y="0"/>
                </a:cubicBezTo>
                <a:cubicBezTo>
                  <a:pt x="5583123" y="-10018"/>
                  <a:pt x="6064003" y="-13284"/>
                  <a:pt x="6271969" y="0"/>
                </a:cubicBezTo>
                <a:cubicBezTo>
                  <a:pt x="6479935" y="13284"/>
                  <a:pt x="6470338" y="5289"/>
                  <a:pt x="6651691" y="0"/>
                </a:cubicBezTo>
                <a:cubicBezTo>
                  <a:pt x="6833044" y="-5289"/>
                  <a:pt x="7083369" y="3155"/>
                  <a:pt x="7306385" y="0"/>
                </a:cubicBezTo>
                <a:cubicBezTo>
                  <a:pt x="7529401" y="-3155"/>
                  <a:pt x="7592403" y="-11208"/>
                  <a:pt x="7777765" y="0"/>
                </a:cubicBezTo>
                <a:cubicBezTo>
                  <a:pt x="7963127" y="11208"/>
                  <a:pt x="8740639" y="-16737"/>
                  <a:pt x="9165716" y="0"/>
                </a:cubicBezTo>
                <a:cubicBezTo>
                  <a:pt x="9193717" y="152398"/>
                  <a:pt x="9168176" y="416853"/>
                  <a:pt x="9165716" y="624171"/>
                </a:cubicBezTo>
                <a:cubicBezTo>
                  <a:pt x="9163256" y="831489"/>
                  <a:pt x="9192388" y="1052235"/>
                  <a:pt x="9165716" y="1200329"/>
                </a:cubicBezTo>
                <a:cubicBezTo>
                  <a:pt x="8942977" y="1208102"/>
                  <a:pt x="8819458" y="1231774"/>
                  <a:pt x="8511022" y="1200329"/>
                </a:cubicBezTo>
                <a:cubicBezTo>
                  <a:pt x="8202586" y="1168884"/>
                  <a:pt x="8262891" y="1194587"/>
                  <a:pt x="8131299" y="1200329"/>
                </a:cubicBezTo>
                <a:cubicBezTo>
                  <a:pt x="7999707" y="1206071"/>
                  <a:pt x="7644660" y="1186853"/>
                  <a:pt x="7384948" y="1200329"/>
                </a:cubicBezTo>
                <a:cubicBezTo>
                  <a:pt x="7125236" y="1213805"/>
                  <a:pt x="6812480" y="1192773"/>
                  <a:pt x="6638597" y="1200329"/>
                </a:cubicBezTo>
                <a:cubicBezTo>
                  <a:pt x="6464714" y="1207885"/>
                  <a:pt x="6019913" y="1216523"/>
                  <a:pt x="5800589" y="1200329"/>
                </a:cubicBezTo>
                <a:cubicBezTo>
                  <a:pt x="5581265" y="1184135"/>
                  <a:pt x="5515103" y="1185055"/>
                  <a:pt x="5420866" y="1200329"/>
                </a:cubicBezTo>
                <a:cubicBezTo>
                  <a:pt x="5326629" y="1215603"/>
                  <a:pt x="5086297" y="1213212"/>
                  <a:pt x="4949487" y="1200329"/>
                </a:cubicBezTo>
                <a:cubicBezTo>
                  <a:pt x="4812677" y="1187446"/>
                  <a:pt x="4454664" y="1220239"/>
                  <a:pt x="4111478" y="1200329"/>
                </a:cubicBezTo>
                <a:cubicBezTo>
                  <a:pt x="3768292" y="1180419"/>
                  <a:pt x="3843377" y="1178516"/>
                  <a:pt x="3640099" y="1200329"/>
                </a:cubicBezTo>
                <a:cubicBezTo>
                  <a:pt x="3436821" y="1222142"/>
                  <a:pt x="3443864" y="1192519"/>
                  <a:pt x="3260376" y="1200329"/>
                </a:cubicBezTo>
                <a:cubicBezTo>
                  <a:pt x="3076888" y="1208139"/>
                  <a:pt x="2720700" y="1214707"/>
                  <a:pt x="2422368" y="1200329"/>
                </a:cubicBezTo>
                <a:cubicBezTo>
                  <a:pt x="2124036" y="1185951"/>
                  <a:pt x="2110934" y="1183478"/>
                  <a:pt x="1950988" y="1200329"/>
                </a:cubicBezTo>
                <a:cubicBezTo>
                  <a:pt x="1791042" y="1217180"/>
                  <a:pt x="1579475" y="1201281"/>
                  <a:pt x="1296294" y="1200329"/>
                </a:cubicBezTo>
                <a:cubicBezTo>
                  <a:pt x="1013113" y="1199377"/>
                  <a:pt x="1055485" y="1204803"/>
                  <a:pt x="824914" y="1200329"/>
                </a:cubicBezTo>
                <a:cubicBezTo>
                  <a:pt x="594343" y="1195855"/>
                  <a:pt x="409021" y="1191740"/>
                  <a:pt x="0" y="1200329"/>
                </a:cubicBezTo>
                <a:cubicBezTo>
                  <a:pt x="-21631" y="1014322"/>
                  <a:pt x="-12307" y="869480"/>
                  <a:pt x="0" y="624171"/>
                </a:cubicBezTo>
                <a:cubicBezTo>
                  <a:pt x="12307" y="378862"/>
                  <a:pt x="-28422" y="271426"/>
                  <a:pt x="0" y="0"/>
                </a:cubicBezTo>
                <a:close/>
              </a:path>
            </a:pathLst>
          </a:custGeom>
          <a:solidFill>
            <a:srgbClr val="FF000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600" dirty="0">
                <a:latin typeface="The Hand Black" panose="03070902030502020204" pitchFamily="66" charset="0"/>
              </a:rPr>
              <a:t>In Lent we spend extra time praying and we think about how we can help other people, and in this way let our true light shine out from inside us. </a:t>
            </a:r>
            <a:endParaRPr lang="en-GB" sz="3600" dirty="0"/>
          </a:p>
        </p:txBody>
      </p:sp>
      <p:pic>
        <p:nvPicPr>
          <p:cNvPr id="2" name="Audio 1">
            <a:hlinkClick r:id="" action="ppaction://media"/>
            <a:extLst>
              <a:ext uri="{FF2B5EF4-FFF2-40B4-BE49-F238E27FC236}">
                <a16:creationId xmlns:a16="http://schemas.microsoft.com/office/drawing/2014/main" id="{66FB7726-7C1A-4C05-B35F-F280CD86BEC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412343" y="3453642"/>
            <a:ext cx="1117048" cy="1117048"/>
          </a:xfrm>
          <a:prstGeom prst="rect">
            <a:avLst/>
          </a:prstGeom>
        </p:spPr>
      </p:pic>
    </p:spTree>
    <p:custDataLst>
      <p:tags r:id="rId1"/>
    </p:custDataLst>
    <p:extLst>
      <p:ext uri="{BB962C8B-B14F-4D97-AF65-F5344CB8AC3E}">
        <p14:creationId xmlns:p14="http://schemas.microsoft.com/office/powerpoint/2010/main" val="2571229991"/>
      </p:ext>
    </p:extLst>
  </p:cSld>
  <p:clrMapOvr>
    <a:masterClrMapping/>
  </p:clrMapOvr>
  <mc:AlternateContent xmlns:mc="http://schemas.openxmlformats.org/markup-compatibility/2006" xmlns:p14="http://schemas.microsoft.com/office/powerpoint/2010/main">
    <mc:Choice Requires="p14">
      <p:transition spd="slow" p14:dur="2000" advTm="110874"/>
    </mc:Choice>
    <mc:Fallback xmlns="">
      <p:transition spd="slow" advTm="11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6A8894C-914B-4D90-847C-1AD83108D62F}"/>
              </a:ext>
            </a:extLst>
          </p:cNvPr>
          <p:cNvSpPr txBox="1"/>
          <p:nvPr/>
        </p:nvSpPr>
        <p:spPr>
          <a:xfrm>
            <a:off x="238539" y="953422"/>
            <a:ext cx="6560834" cy="3293209"/>
          </a:xfrm>
          <a:prstGeom prst="rect">
            <a:avLst/>
          </a:prstGeom>
          <a:noFill/>
        </p:spPr>
        <p:txBody>
          <a:bodyPr wrap="square">
            <a:spAutoFit/>
          </a:bodyPr>
          <a:lstStyle/>
          <a:p>
            <a:pPr algn="ctr"/>
            <a:r>
              <a:rPr lang="en-US" sz="4400" u="sng" dirty="0">
                <a:effectLst/>
                <a:latin typeface="The Hand Black" panose="03070902030502020204" pitchFamily="66" charset="0"/>
                <a:ea typeface="Arial Unicode MS"/>
              </a:rPr>
              <a:t>Think about Abdul and Abdella from our last lesson.</a:t>
            </a:r>
          </a:p>
          <a:p>
            <a:r>
              <a:rPr lang="en-GB" sz="2400" dirty="0"/>
              <a:t> </a:t>
            </a:r>
          </a:p>
          <a:p>
            <a:r>
              <a:rPr lang="en-GB" sz="3200" dirty="0">
                <a:latin typeface="The Hand Black" panose="03070902030502020204" pitchFamily="66" charset="0"/>
              </a:rPr>
              <a:t>- </a:t>
            </a:r>
            <a:r>
              <a:rPr lang="en-GB" sz="3200" dirty="0">
                <a:solidFill>
                  <a:srgbClr val="FF0000"/>
                </a:solidFill>
                <a:latin typeface="The Hand Black" panose="03070902030502020204" pitchFamily="66" charset="0"/>
              </a:rPr>
              <a:t>How could you help change the lives of children like these during Lent?</a:t>
            </a:r>
          </a:p>
          <a:p>
            <a:pPr marL="285750" indent="-285750">
              <a:buFontTx/>
              <a:buChar char="-"/>
            </a:pPr>
            <a:r>
              <a:rPr lang="en-GB" sz="3200" dirty="0">
                <a:solidFill>
                  <a:srgbClr val="FF0000"/>
                </a:solidFill>
                <a:latin typeface="The Hand Black" panose="03070902030502020204" pitchFamily="66" charset="0"/>
              </a:rPr>
              <a:t>How can you change yourself? What could do you better?</a:t>
            </a:r>
          </a:p>
        </p:txBody>
      </p:sp>
      <p:sp>
        <p:nvSpPr>
          <p:cNvPr id="16" name="TextBox 15">
            <a:extLst>
              <a:ext uri="{FF2B5EF4-FFF2-40B4-BE49-F238E27FC236}">
                <a16:creationId xmlns:a16="http://schemas.microsoft.com/office/drawing/2014/main" id="{AEB73231-7636-423A-9434-67124125314C}"/>
              </a:ext>
            </a:extLst>
          </p:cNvPr>
          <p:cNvSpPr txBox="1"/>
          <p:nvPr/>
        </p:nvSpPr>
        <p:spPr>
          <a:xfrm>
            <a:off x="448907" y="30092"/>
            <a:ext cx="6350466" cy="923330"/>
          </a:xfrm>
          <a:custGeom>
            <a:avLst/>
            <a:gdLst>
              <a:gd name="connsiteX0" fmla="*/ 0 w 6350466"/>
              <a:gd name="connsiteY0" fmla="*/ 0 h 923330"/>
              <a:gd name="connsiteX1" fmla="*/ 508037 w 6350466"/>
              <a:gd name="connsiteY1" fmla="*/ 0 h 923330"/>
              <a:gd name="connsiteX2" fmla="*/ 1016075 w 6350466"/>
              <a:gd name="connsiteY2" fmla="*/ 0 h 923330"/>
              <a:gd name="connsiteX3" fmla="*/ 1460607 w 6350466"/>
              <a:gd name="connsiteY3" fmla="*/ 0 h 923330"/>
              <a:gd name="connsiteX4" fmla="*/ 2095654 w 6350466"/>
              <a:gd name="connsiteY4" fmla="*/ 0 h 923330"/>
              <a:gd name="connsiteX5" fmla="*/ 2540186 w 6350466"/>
              <a:gd name="connsiteY5" fmla="*/ 0 h 923330"/>
              <a:gd name="connsiteX6" fmla="*/ 3048224 w 6350466"/>
              <a:gd name="connsiteY6" fmla="*/ 0 h 923330"/>
              <a:gd name="connsiteX7" fmla="*/ 3492756 w 6350466"/>
              <a:gd name="connsiteY7" fmla="*/ 0 h 923330"/>
              <a:gd name="connsiteX8" fmla="*/ 3937289 w 6350466"/>
              <a:gd name="connsiteY8" fmla="*/ 0 h 923330"/>
              <a:gd name="connsiteX9" fmla="*/ 4572336 w 6350466"/>
              <a:gd name="connsiteY9" fmla="*/ 0 h 923330"/>
              <a:gd name="connsiteX10" fmla="*/ 5270887 w 6350466"/>
              <a:gd name="connsiteY10" fmla="*/ 0 h 923330"/>
              <a:gd name="connsiteX11" fmla="*/ 5715419 w 6350466"/>
              <a:gd name="connsiteY11" fmla="*/ 0 h 923330"/>
              <a:gd name="connsiteX12" fmla="*/ 6350466 w 6350466"/>
              <a:gd name="connsiteY12" fmla="*/ 0 h 923330"/>
              <a:gd name="connsiteX13" fmla="*/ 6350466 w 6350466"/>
              <a:gd name="connsiteY13" fmla="*/ 452432 h 923330"/>
              <a:gd name="connsiteX14" fmla="*/ 6350466 w 6350466"/>
              <a:gd name="connsiteY14" fmla="*/ 923330 h 923330"/>
              <a:gd name="connsiteX15" fmla="*/ 5715419 w 6350466"/>
              <a:gd name="connsiteY15" fmla="*/ 923330 h 923330"/>
              <a:gd name="connsiteX16" fmla="*/ 4953363 w 6350466"/>
              <a:gd name="connsiteY16" fmla="*/ 923330 h 923330"/>
              <a:gd name="connsiteX17" fmla="*/ 4508831 w 6350466"/>
              <a:gd name="connsiteY17" fmla="*/ 923330 h 923330"/>
              <a:gd name="connsiteX18" fmla="*/ 3810280 w 6350466"/>
              <a:gd name="connsiteY18" fmla="*/ 923330 h 923330"/>
              <a:gd name="connsiteX19" fmla="*/ 3302242 w 6350466"/>
              <a:gd name="connsiteY19" fmla="*/ 923330 h 923330"/>
              <a:gd name="connsiteX20" fmla="*/ 2667196 w 6350466"/>
              <a:gd name="connsiteY20" fmla="*/ 923330 h 923330"/>
              <a:gd name="connsiteX21" fmla="*/ 2222663 w 6350466"/>
              <a:gd name="connsiteY21" fmla="*/ 923330 h 923330"/>
              <a:gd name="connsiteX22" fmla="*/ 1714626 w 6350466"/>
              <a:gd name="connsiteY22" fmla="*/ 923330 h 923330"/>
              <a:gd name="connsiteX23" fmla="*/ 1079579 w 6350466"/>
              <a:gd name="connsiteY23" fmla="*/ 923330 h 923330"/>
              <a:gd name="connsiteX24" fmla="*/ 0 w 6350466"/>
              <a:gd name="connsiteY24" fmla="*/ 923330 h 923330"/>
              <a:gd name="connsiteX25" fmla="*/ 0 w 6350466"/>
              <a:gd name="connsiteY25" fmla="*/ 470898 h 923330"/>
              <a:gd name="connsiteX26" fmla="*/ 0 w 6350466"/>
              <a:gd name="connsiteY2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466" h="923330" fill="none" extrusionOk="0">
                <a:moveTo>
                  <a:pt x="0" y="0"/>
                </a:moveTo>
                <a:cubicBezTo>
                  <a:pt x="221311" y="13583"/>
                  <a:pt x="376727" y="3425"/>
                  <a:pt x="508037" y="0"/>
                </a:cubicBezTo>
                <a:cubicBezTo>
                  <a:pt x="639347" y="-3425"/>
                  <a:pt x="859834" y="2600"/>
                  <a:pt x="1016075" y="0"/>
                </a:cubicBezTo>
                <a:cubicBezTo>
                  <a:pt x="1172316" y="-2600"/>
                  <a:pt x="1310321" y="13031"/>
                  <a:pt x="1460607" y="0"/>
                </a:cubicBezTo>
                <a:cubicBezTo>
                  <a:pt x="1610893" y="-13031"/>
                  <a:pt x="1914992" y="-17951"/>
                  <a:pt x="2095654" y="0"/>
                </a:cubicBezTo>
                <a:cubicBezTo>
                  <a:pt x="2276316" y="17951"/>
                  <a:pt x="2388288" y="-21363"/>
                  <a:pt x="2540186" y="0"/>
                </a:cubicBezTo>
                <a:cubicBezTo>
                  <a:pt x="2692084" y="21363"/>
                  <a:pt x="2907130" y="-12481"/>
                  <a:pt x="3048224" y="0"/>
                </a:cubicBezTo>
                <a:cubicBezTo>
                  <a:pt x="3189318" y="12481"/>
                  <a:pt x="3279373" y="12747"/>
                  <a:pt x="3492756" y="0"/>
                </a:cubicBezTo>
                <a:cubicBezTo>
                  <a:pt x="3706139" y="-12747"/>
                  <a:pt x="3743170" y="360"/>
                  <a:pt x="3937289" y="0"/>
                </a:cubicBezTo>
                <a:cubicBezTo>
                  <a:pt x="4131408" y="-360"/>
                  <a:pt x="4312587" y="27409"/>
                  <a:pt x="4572336" y="0"/>
                </a:cubicBezTo>
                <a:cubicBezTo>
                  <a:pt x="4832085" y="-27409"/>
                  <a:pt x="5092347" y="25985"/>
                  <a:pt x="5270887" y="0"/>
                </a:cubicBezTo>
                <a:cubicBezTo>
                  <a:pt x="5449427" y="-25985"/>
                  <a:pt x="5616899" y="810"/>
                  <a:pt x="5715419" y="0"/>
                </a:cubicBezTo>
                <a:cubicBezTo>
                  <a:pt x="5813939" y="-810"/>
                  <a:pt x="6172356" y="6284"/>
                  <a:pt x="6350466" y="0"/>
                </a:cubicBezTo>
                <a:cubicBezTo>
                  <a:pt x="6332432" y="226100"/>
                  <a:pt x="6328693" y="280771"/>
                  <a:pt x="6350466" y="452432"/>
                </a:cubicBezTo>
                <a:cubicBezTo>
                  <a:pt x="6372239" y="624093"/>
                  <a:pt x="6362368" y="734104"/>
                  <a:pt x="6350466" y="923330"/>
                </a:cubicBezTo>
                <a:cubicBezTo>
                  <a:pt x="6077677" y="901151"/>
                  <a:pt x="5937230" y="895273"/>
                  <a:pt x="5715419" y="923330"/>
                </a:cubicBezTo>
                <a:cubicBezTo>
                  <a:pt x="5493608" y="951387"/>
                  <a:pt x="5332814" y="948688"/>
                  <a:pt x="4953363" y="923330"/>
                </a:cubicBezTo>
                <a:cubicBezTo>
                  <a:pt x="4573912" y="897972"/>
                  <a:pt x="4623173" y="915070"/>
                  <a:pt x="4508831" y="923330"/>
                </a:cubicBezTo>
                <a:cubicBezTo>
                  <a:pt x="4394489" y="931590"/>
                  <a:pt x="4124003" y="938146"/>
                  <a:pt x="3810280" y="923330"/>
                </a:cubicBezTo>
                <a:cubicBezTo>
                  <a:pt x="3496557" y="908514"/>
                  <a:pt x="3426383" y="901049"/>
                  <a:pt x="3302242" y="923330"/>
                </a:cubicBezTo>
                <a:cubicBezTo>
                  <a:pt x="3178101" y="945611"/>
                  <a:pt x="2890086" y="953785"/>
                  <a:pt x="2667196" y="923330"/>
                </a:cubicBezTo>
                <a:cubicBezTo>
                  <a:pt x="2444306" y="892875"/>
                  <a:pt x="2354451" y="931895"/>
                  <a:pt x="2222663" y="923330"/>
                </a:cubicBezTo>
                <a:cubicBezTo>
                  <a:pt x="2090875" y="914765"/>
                  <a:pt x="1864291" y="921388"/>
                  <a:pt x="1714626" y="923330"/>
                </a:cubicBezTo>
                <a:cubicBezTo>
                  <a:pt x="1564961" y="925272"/>
                  <a:pt x="1215022" y="894042"/>
                  <a:pt x="1079579" y="923330"/>
                </a:cubicBezTo>
                <a:cubicBezTo>
                  <a:pt x="944136" y="952618"/>
                  <a:pt x="355525" y="879507"/>
                  <a:pt x="0" y="923330"/>
                </a:cubicBezTo>
                <a:cubicBezTo>
                  <a:pt x="-11378" y="728902"/>
                  <a:pt x="14326" y="626157"/>
                  <a:pt x="0" y="470898"/>
                </a:cubicBezTo>
                <a:cubicBezTo>
                  <a:pt x="-14326" y="315639"/>
                  <a:pt x="-4981" y="127964"/>
                  <a:pt x="0" y="0"/>
                </a:cubicBezTo>
                <a:close/>
              </a:path>
              <a:path w="6350466" h="923330" stroke="0" extrusionOk="0">
                <a:moveTo>
                  <a:pt x="0" y="0"/>
                </a:moveTo>
                <a:cubicBezTo>
                  <a:pt x="235061" y="-19537"/>
                  <a:pt x="456792" y="17149"/>
                  <a:pt x="571542" y="0"/>
                </a:cubicBezTo>
                <a:cubicBezTo>
                  <a:pt x="686292" y="-17149"/>
                  <a:pt x="1009556" y="12995"/>
                  <a:pt x="1333598" y="0"/>
                </a:cubicBezTo>
                <a:cubicBezTo>
                  <a:pt x="1657640" y="-12995"/>
                  <a:pt x="1719048" y="30707"/>
                  <a:pt x="2095654" y="0"/>
                </a:cubicBezTo>
                <a:cubicBezTo>
                  <a:pt x="2472260" y="-30707"/>
                  <a:pt x="2565385" y="22248"/>
                  <a:pt x="2730700" y="0"/>
                </a:cubicBezTo>
                <a:cubicBezTo>
                  <a:pt x="2896015" y="-22248"/>
                  <a:pt x="3160682" y="-27809"/>
                  <a:pt x="3302242" y="0"/>
                </a:cubicBezTo>
                <a:cubicBezTo>
                  <a:pt x="3443802" y="27809"/>
                  <a:pt x="3652422" y="-25916"/>
                  <a:pt x="4000794" y="0"/>
                </a:cubicBezTo>
                <a:cubicBezTo>
                  <a:pt x="4349166" y="25916"/>
                  <a:pt x="4318096" y="-1805"/>
                  <a:pt x="4508831" y="0"/>
                </a:cubicBezTo>
                <a:cubicBezTo>
                  <a:pt x="4699566" y="1805"/>
                  <a:pt x="4739706" y="-16022"/>
                  <a:pt x="4953363" y="0"/>
                </a:cubicBezTo>
                <a:cubicBezTo>
                  <a:pt x="5167020" y="16022"/>
                  <a:pt x="5277715" y="14116"/>
                  <a:pt x="5397896" y="0"/>
                </a:cubicBezTo>
                <a:cubicBezTo>
                  <a:pt x="5518077" y="-14116"/>
                  <a:pt x="5916746" y="-32759"/>
                  <a:pt x="6350466" y="0"/>
                </a:cubicBezTo>
                <a:cubicBezTo>
                  <a:pt x="6331406" y="191440"/>
                  <a:pt x="6329814" y="251183"/>
                  <a:pt x="6350466" y="433965"/>
                </a:cubicBezTo>
                <a:cubicBezTo>
                  <a:pt x="6371118" y="616748"/>
                  <a:pt x="6333268" y="702546"/>
                  <a:pt x="6350466" y="923330"/>
                </a:cubicBezTo>
                <a:cubicBezTo>
                  <a:pt x="6140198" y="956830"/>
                  <a:pt x="5753749" y="951143"/>
                  <a:pt x="5588410" y="923330"/>
                </a:cubicBezTo>
                <a:cubicBezTo>
                  <a:pt x="5423071" y="895517"/>
                  <a:pt x="5345486" y="932220"/>
                  <a:pt x="5143877" y="923330"/>
                </a:cubicBezTo>
                <a:cubicBezTo>
                  <a:pt x="4942268" y="914440"/>
                  <a:pt x="4738366" y="949718"/>
                  <a:pt x="4508831" y="923330"/>
                </a:cubicBezTo>
                <a:cubicBezTo>
                  <a:pt x="4279296" y="896942"/>
                  <a:pt x="4146666" y="935268"/>
                  <a:pt x="3810280" y="923330"/>
                </a:cubicBezTo>
                <a:cubicBezTo>
                  <a:pt x="3473894" y="911392"/>
                  <a:pt x="3399219" y="906651"/>
                  <a:pt x="3238738" y="923330"/>
                </a:cubicBezTo>
                <a:cubicBezTo>
                  <a:pt x="3078257" y="940009"/>
                  <a:pt x="2991482" y="904654"/>
                  <a:pt x="2794205" y="923330"/>
                </a:cubicBezTo>
                <a:cubicBezTo>
                  <a:pt x="2596928" y="942006"/>
                  <a:pt x="2427263" y="923591"/>
                  <a:pt x="2095654" y="923330"/>
                </a:cubicBezTo>
                <a:cubicBezTo>
                  <a:pt x="1764045" y="923069"/>
                  <a:pt x="1605755" y="932030"/>
                  <a:pt x="1397103" y="923330"/>
                </a:cubicBezTo>
                <a:cubicBezTo>
                  <a:pt x="1188451" y="914630"/>
                  <a:pt x="813721" y="890842"/>
                  <a:pt x="635047" y="923330"/>
                </a:cubicBezTo>
                <a:cubicBezTo>
                  <a:pt x="456373" y="955818"/>
                  <a:pt x="167090" y="923154"/>
                  <a:pt x="0" y="923330"/>
                </a:cubicBezTo>
                <a:cubicBezTo>
                  <a:pt x="12232" y="716766"/>
                  <a:pt x="5325" y="592527"/>
                  <a:pt x="0" y="480132"/>
                </a:cubicBezTo>
                <a:cubicBezTo>
                  <a:pt x="-5325" y="367737"/>
                  <a:pt x="-2188" y="196943"/>
                  <a:pt x="0" y="0"/>
                </a:cubicBezTo>
                <a:close/>
              </a:path>
            </a:pathLst>
          </a:custGeom>
          <a:solidFill>
            <a:srgbClr val="92D05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5400" dirty="0">
                <a:latin typeface="The Hand Extrablack" panose="03070A02030502020204" pitchFamily="66" charset="0"/>
              </a:rPr>
              <a:t>Task: Cloud of Change. </a:t>
            </a:r>
            <a:endParaRPr lang="en-GB" sz="5400" dirty="0">
              <a:effectLst/>
              <a:latin typeface="The Hand Extrablack" panose="03070A02030502020204" pitchFamily="66" charset="0"/>
              <a:ea typeface="Arial Unicode MS"/>
            </a:endParaRPr>
          </a:p>
        </p:txBody>
      </p:sp>
      <p:sp>
        <p:nvSpPr>
          <p:cNvPr id="2" name="TextBox 1">
            <a:extLst>
              <a:ext uri="{FF2B5EF4-FFF2-40B4-BE49-F238E27FC236}">
                <a16:creationId xmlns:a16="http://schemas.microsoft.com/office/drawing/2014/main" id="{68F829E3-5D7F-4725-96E0-E19E27707F24}"/>
              </a:ext>
            </a:extLst>
          </p:cNvPr>
          <p:cNvSpPr txBox="1"/>
          <p:nvPr/>
        </p:nvSpPr>
        <p:spPr>
          <a:xfrm>
            <a:off x="238539" y="4518898"/>
            <a:ext cx="10735927" cy="2339102"/>
          </a:xfrm>
          <a:prstGeom prst="rect">
            <a:avLst/>
          </a:prstGeom>
          <a:noFill/>
        </p:spPr>
        <p:txBody>
          <a:bodyPr wrap="square" rtlCol="0">
            <a:spAutoFit/>
          </a:bodyPr>
          <a:lstStyle/>
          <a:p>
            <a:r>
              <a:rPr lang="en-GB" sz="3200" b="1" u="sng" dirty="0">
                <a:latin typeface="The Hand Black" panose="03070902030502020204" pitchFamily="66" charset="0"/>
              </a:rPr>
              <a:t>Your task</a:t>
            </a:r>
          </a:p>
          <a:p>
            <a:r>
              <a:rPr lang="en-GB" sz="3200" dirty="0">
                <a:latin typeface="The Hand Black" panose="03070902030502020204" pitchFamily="66" charset="0"/>
              </a:rPr>
              <a:t>Make a cloud template.</a:t>
            </a:r>
          </a:p>
          <a:p>
            <a:r>
              <a:rPr lang="en-GB" sz="3200" dirty="0">
                <a:latin typeface="The Hand Black" panose="03070902030502020204" pitchFamily="66" charset="0"/>
              </a:rPr>
              <a:t>Write or draw your ideas on a cloud.</a:t>
            </a:r>
          </a:p>
          <a:p>
            <a:r>
              <a:rPr lang="en-GB" sz="3200" dirty="0">
                <a:latin typeface="The Hand Black" panose="03070902030502020204" pitchFamily="66" charset="0"/>
              </a:rPr>
              <a:t>Decorate it with bright colours to make it dazzling and bright, like Jesus was on the top of the mountain.</a:t>
            </a:r>
          </a:p>
          <a:p>
            <a:endParaRPr lang="en-GB" dirty="0"/>
          </a:p>
        </p:txBody>
      </p:sp>
      <p:pic>
        <p:nvPicPr>
          <p:cNvPr id="1026" name="Picture 2" descr="Image result for cloud template">
            <a:extLst>
              <a:ext uri="{FF2B5EF4-FFF2-40B4-BE49-F238E27FC236}">
                <a16:creationId xmlns:a16="http://schemas.microsoft.com/office/drawing/2014/main" id="{6DBDF6C3-6637-43F7-84D0-F10724BB69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311" b="23468"/>
          <a:stretch/>
        </p:blipFill>
        <p:spPr bwMode="auto">
          <a:xfrm>
            <a:off x="7103642" y="513113"/>
            <a:ext cx="5088358" cy="35074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32DA51F-7242-4784-BA64-850D9E25B51F}"/>
              </a:ext>
            </a:extLst>
          </p:cNvPr>
          <p:cNvSpPr/>
          <p:nvPr/>
        </p:nvSpPr>
        <p:spPr>
          <a:xfrm rot="20739517">
            <a:off x="10739246" y="3436542"/>
            <a:ext cx="344557" cy="1802296"/>
          </a:xfrm>
          <a:prstGeom prst="rect">
            <a:avLst/>
          </a:prstGeom>
          <a:solidFill>
            <a:srgbClr val="F018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1AA96F1-16F5-4CE4-93BA-D5DD40062E2B}"/>
              </a:ext>
            </a:extLst>
          </p:cNvPr>
          <p:cNvSpPr/>
          <p:nvPr/>
        </p:nvSpPr>
        <p:spPr>
          <a:xfrm rot="21203489">
            <a:off x="9968070" y="3677759"/>
            <a:ext cx="339304" cy="1825587"/>
          </a:xfrm>
          <a:prstGeom prst="rect">
            <a:avLst/>
          </a:prstGeom>
          <a:solidFill>
            <a:srgbClr val="934B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1332CA1-E234-4D89-9EB6-AC49F7272BCF}"/>
              </a:ext>
            </a:extLst>
          </p:cNvPr>
          <p:cNvSpPr/>
          <p:nvPr/>
        </p:nvSpPr>
        <p:spPr>
          <a:xfrm rot="738803">
            <a:off x="8525088" y="3661178"/>
            <a:ext cx="344557" cy="18005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2B46D46A-D428-456F-8AF9-31DA7115C417}"/>
              </a:ext>
            </a:extLst>
          </p:cNvPr>
          <p:cNvSpPr/>
          <p:nvPr/>
        </p:nvSpPr>
        <p:spPr>
          <a:xfrm rot="1360969">
            <a:off x="7826165" y="3425735"/>
            <a:ext cx="344557" cy="1802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8BCD840-55F9-48C9-A412-7B1731484E3A}"/>
              </a:ext>
            </a:extLst>
          </p:cNvPr>
          <p:cNvSpPr/>
          <p:nvPr/>
        </p:nvSpPr>
        <p:spPr>
          <a:xfrm rot="2392468">
            <a:off x="7152034" y="3136266"/>
            <a:ext cx="465464" cy="13293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A1C55A2-E161-4389-80B0-192425FDB417}"/>
              </a:ext>
            </a:extLst>
          </p:cNvPr>
          <p:cNvSpPr/>
          <p:nvPr/>
        </p:nvSpPr>
        <p:spPr>
          <a:xfrm>
            <a:off x="9241397" y="3618485"/>
            <a:ext cx="377998" cy="18592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4E5B24D-B26C-4F11-8139-031D08A67898}"/>
              </a:ext>
            </a:extLst>
          </p:cNvPr>
          <p:cNvSpPr/>
          <p:nvPr/>
        </p:nvSpPr>
        <p:spPr>
          <a:xfrm rot="20739517">
            <a:off x="11531146" y="3132986"/>
            <a:ext cx="344557" cy="180229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8457B0B-6AE5-4A55-A1E6-81D4870E8F95}"/>
              </a:ext>
            </a:extLst>
          </p:cNvPr>
          <p:cNvSpPr txBox="1"/>
          <p:nvPr/>
        </p:nvSpPr>
        <p:spPr>
          <a:xfrm>
            <a:off x="4262548" y="4460287"/>
            <a:ext cx="2647068" cy="1384995"/>
          </a:xfrm>
          <a:prstGeom prst="rect">
            <a:avLst/>
          </a:prstGeom>
          <a:solidFill>
            <a:schemeClr val="tx1"/>
          </a:solidFill>
        </p:spPr>
        <p:txBody>
          <a:bodyPr wrap="square" rtlCol="0">
            <a:spAutoFit/>
          </a:bodyPr>
          <a:lstStyle/>
          <a:p>
            <a:r>
              <a:rPr lang="en-GB" sz="2800" dirty="0">
                <a:solidFill>
                  <a:schemeClr val="bg1"/>
                </a:solidFill>
                <a:latin typeface="The Hand Black" panose="03070902030502020204" pitchFamily="66" charset="0"/>
              </a:rPr>
              <a:t>Use the cloud for bullet point 1 and the strips for bullet point 2. </a:t>
            </a:r>
          </a:p>
        </p:txBody>
      </p:sp>
      <p:sp>
        <p:nvSpPr>
          <p:cNvPr id="5" name="TextBox 4">
            <a:extLst>
              <a:ext uri="{FF2B5EF4-FFF2-40B4-BE49-F238E27FC236}">
                <a16:creationId xmlns:a16="http://schemas.microsoft.com/office/drawing/2014/main" id="{FC42FF3F-F983-4EC0-8B31-38683AE71DCE}"/>
              </a:ext>
            </a:extLst>
          </p:cNvPr>
          <p:cNvSpPr txBox="1"/>
          <p:nvPr/>
        </p:nvSpPr>
        <p:spPr>
          <a:xfrm>
            <a:off x="8255571" y="1447836"/>
            <a:ext cx="2784500" cy="523220"/>
          </a:xfrm>
          <a:prstGeom prst="rect">
            <a:avLst/>
          </a:prstGeom>
          <a:noFill/>
        </p:spPr>
        <p:txBody>
          <a:bodyPr wrap="square" rtlCol="0">
            <a:spAutoFit/>
          </a:bodyPr>
          <a:lstStyle/>
          <a:p>
            <a:r>
              <a:rPr lang="en-GB" sz="2800" dirty="0">
                <a:latin typeface="The Hand Black" panose="03070902030502020204" pitchFamily="66" charset="0"/>
              </a:rPr>
              <a:t>I can help people in need by…</a:t>
            </a:r>
          </a:p>
        </p:txBody>
      </p:sp>
      <p:pic>
        <p:nvPicPr>
          <p:cNvPr id="15" name="Audio 14">
            <a:hlinkClick r:id="" action="ppaction://media"/>
            <a:extLst>
              <a:ext uri="{FF2B5EF4-FFF2-40B4-BE49-F238E27FC236}">
                <a16:creationId xmlns:a16="http://schemas.microsoft.com/office/drawing/2014/main" id="{83680B96-BE95-4F27-B051-12D5F0232CA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18202202"/>
      </p:ext>
    </p:extLst>
  </p:cSld>
  <p:clrMapOvr>
    <a:masterClrMapping/>
  </p:clrMapOvr>
  <mc:AlternateContent xmlns:mc="http://schemas.openxmlformats.org/markup-compatibility/2006" xmlns:p14="http://schemas.microsoft.com/office/powerpoint/2010/main">
    <mc:Choice Requires="p14">
      <p:transition spd="slow" p14:dur="2000" advTm="118182"/>
    </mc:Choice>
    <mc:Fallback xmlns="">
      <p:transition spd="slow" advTm="11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29.9|22"/>
</p:tagLst>
</file>

<file path=ppt/tags/tag2.xml><?xml version="1.0" encoding="utf-8"?>
<p:tagLst xmlns:a="http://schemas.openxmlformats.org/drawingml/2006/main" xmlns:r="http://schemas.openxmlformats.org/officeDocument/2006/relationships" xmlns:p="http://schemas.openxmlformats.org/presentationml/2006/main">
  <p:tag name="TIMING" val="|0.4|62.7|20"/>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1077</TotalTime>
  <Words>724</Words>
  <Application>Microsoft Office PowerPoint</Application>
  <PresentationFormat>Widescreen</PresentationFormat>
  <Paragraphs>33</Paragraphs>
  <Slides>5</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Calibri Light</vt:lpstr>
      <vt:lpstr>Harcourt Bold</vt:lpstr>
      <vt:lpstr>The Hand Black</vt:lpstr>
      <vt:lpstr>The Hand Extrablack</vt:lpstr>
      <vt:lpstr>Office Theme</vt:lpstr>
      <vt:lpstr>RERC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RME</dc:title>
  <dc:creator>Miss McPherson</dc:creator>
  <cp:lastModifiedBy>Rachel Petrie</cp:lastModifiedBy>
  <cp:revision>83</cp:revision>
  <dcterms:created xsi:type="dcterms:W3CDTF">2021-01-07T11:59:03Z</dcterms:created>
  <dcterms:modified xsi:type="dcterms:W3CDTF">2021-02-18T10:46:56Z</dcterms:modified>
</cp:coreProperties>
</file>