
<file path=[Content_Types].xml><?xml version="1.0" encoding="utf-8"?>
<Types xmlns="http://schemas.openxmlformats.org/package/2006/content-types">
  <Default Extension="gif" ContentType="image/gif"/>
  <Default Extension="jpeg" ContentType="image/jpeg"/>
  <Default Extension="jp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9" r:id="rId4"/>
    <p:sldId id="258" r:id="rId5"/>
    <p:sldId id="262" r:id="rId6"/>
    <p:sldId id="263" r:id="rId7"/>
    <p:sldId id="264" r:id="rId8"/>
    <p:sldId id="261" r:id="rId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34BC9"/>
    <a:srgbClr val="D3DFE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72" d="100"/>
          <a:sy n="72" d="100"/>
        </p:scale>
        <p:origin x="660" y="5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theme" Target="theme/theme1.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viewProps" Target="viewProps.xml"/><Relationship Id="rId5" Type="http://schemas.openxmlformats.org/officeDocument/2006/relationships/slide" Target="slides/slide4.xml"/><Relationship Id="rId1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9B2F7C-2141-4F49-98A7-479C45ECF43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6D61E123-0B27-48B0-891B-28664C72974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9288AE72-00E5-4112-9A09-2AC157A847AA}"/>
              </a:ext>
            </a:extLst>
          </p:cNvPr>
          <p:cNvSpPr>
            <a:spLocks noGrp="1"/>
          </p:cNvSpPr>
          <p:nvPr>
            <p:ph type="dt" sz="half" idx="10"/>
          </p:nvPr>
        </p:nvSpPr>
        <p:spPr/>
        <p:txBody>
          <a:bodyPr/>
          <a:lstStyle/>
          <a:p>
            <a:fld id="{6FD686C7-D41C-446B-90C0-8B2047F0B84B}" type="datetimeFigureOut">
              <a:rPr lang="en-GB" smtClean="0"/>
              <a:t>17/02/2021</a:t>
            </a:fld>
            <a:endParaRPr lang="en-GB"/>
          </a:p>
        </p:txBody>
      </p:sp>
      <p:sp>
        <p:nvSpPr>
          <p:cNvPr id="5" name="Footer Placeholder 4">
            <a:extLst>
              <a:ext uri="{FF2B5EF4-FFF2-40B4-BE49-F238E27FC236}">
                <a16:creationId xmlns:a16="http://schemas.microsoft.com/office/drawing/2014/main" id="{A122E3EB-89C0-4996-8016-7C891B29138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0FBEF735-11F8-4B0C-ABAB-7F984500E7A7}"/>
              </a:ext>
            </a:extLst>
          </p:cNvPr>
          <p:cNvSpPr>
            <a:spLocks noGrp="1"/>
          </p:cNvSpPr>
          <p:nvPr>
            <p:ph type="sldNum" sz="quarter" idx="12"/>
          </p:nvPr>
        </p:nvSpPr>
        <p:spPr/>
        <p:txBody>
          <a:bodyPr/>
          <a:lstStyle/>
          <a:p>
            <a:fld id="{2BF912C4-99E6-428B-B7E1-80034C67C80F}" type="slidenum">
              <a:rPr lang="en-GB" smtClean="0"/>
              <a:t>‹#›</a:t>
            </a:fld>
            <a:endParaRPr lang="en-GB"/>
          </a:p>
        </p:txBody>
      </p:sp>
    </p:spTree>
    <p:extLst>
      <p:ext uri="{BB962C8B-B14F-4D97-AF65-F5344CB8AC3E}">
        <p14:creationId xmlns:p14="http://schemas.microsoft.com/office/powerpoint/2010/main" val="27901328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FB573C-7164-40BF-B942-FE33E5B5F41F}"/>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839CBF23-AB6D-4814-AF1D-361100489C5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B1AA6271-6C4E-4D22-8F1B-374588C4BE26}"/>
              </a:ext>
            </a:extLst>
          </p:cNvPr>
          <p:cNvSpPr>
            <a:spLocks noGrp="1"/>
          </p:cNvSpPr>
          <p:nvPr>
            <p:ph type="dt" sz="half" idx="10"/>
          </p:nvPr>
        </p:nvSpPr>
        <p:spPr/>
        <p:txBody>
          <a:bodyPr/>
          <a:lstStyle/>
          <a:p>
            <a:fld id="{6FD686C7-D41C-446B-90C0-8B2047F0B84B}" type="datetimeFigureOut">
              <a:rPr lang="en-GB" smtClean="0"/>
              <a:t>17/02/2021</a:t>
            </a:fld>
            <a:endParaRPr lang="en-GB"/>
          </a:p>
        </p:txBody>
      </p:sp>
      <p:sp>
        <p:nvSpPr>
          <p:cNvPr id="5" name="Footer Placeholder 4">
            <a:extLst>
              <a:ext uri="{FF2B5EF4-FFF2-40B4-BE49-F238E27FC236}">
                <a16:creationId xmlns:a16="http://schemas.microsoft.com/office/drawing/2014/main" id="{654BB6C9-1BA4-42A1-98FB-BFBC32D38BA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9C359DE6-3CD2-4CDE-9198-DD1CD3F62346}"/>
              </a:ext>
            </a:extLst>
          </p:cNvPr>
          <p:cNvSpPr>
            <a:spLocks noGrp="1"/>
          </p:cNvSpPr>
          <p:nvPr>
            <p:ph type="sldNum" sz="quarter" idx="12"/>
          </p:nvPr>
        </p:nvSpPr>
        <p:spPr/>
        <p:txBody>
          <a:bodyPr/>
          <a:lstStyle/>
          <a:p>
            <a:fld id="{2BF912C4-99E6-428B-B7E1-80034C67C80F}" type="slidenum">
              <a:rPr lang="en-GB" smtClean="0"/>
              <a:t>‹#›</a:t>
            </a:fld>
            <a:endParaRPr lang="en-GB"/>
          </a:p>
        </p:txBody>
      </p:sp>
    </p:spTree>
    <p:extLst>
      <p:ext uri="{BB962C8B-B14F-4D97-AF65-F5344CB8AC3E}">
        <p14:creationId xmlns:p14="http://schemas.microsoft.com/office/powerpoint/2010/main" val="271577425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08D732A-A05B-41E1-8FA1-8CCEE076E577}"/>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1E95861A-022E-4B49-8BBA-6672A8CD564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5F973713-13EE-4313-B89E-85F7C2F53D54}"/>
              </a:ext>
            </a:extLst>
          </p:cNvPr>
          <p:cNvSpPr>
            <a:spLocks noGrp="1"/>
          </p:cNvSpPr>
          <p:nvPr>
            <p:ph type="dt" sz="half" idx="10"/>
          </p:nvPr>
        </p:nvSpPr>
        <p:spPr/>
        <p:txBody>
          <a:bodyPr/>
          <a:lstStyle/>
          <a:p>
            <a:fld id="{6FD686C7-D41C-446B-90C0-8B2047F0B84B}" type="datetimeFigureOut">
              <a:rPr lang="en-GB" smtClean="0"/>
              <a:t>17/02/2021</a:t>
            </a:fld>
            <a:endParaRPr lang="en-GB"/>
          </a:p>
        </p:txBody>
      </p:sp>
      <p:sp>
        <p:nvSpPr>
          <p:cNvPr id="5" name="Footer Placeholder 4">
            <a:extLst>
              <a:ext uri="{FF2B5EF4-FFF2-40B4-BE49-F238E27FC236}">
                <a16:creationId xmlns:a16="http://schemas.microsoft.com/office/drawing/2014/main" id="{862D325D-A19B-444A-9B83-91C737E7FE3F}"/>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D3E48C4-16FE-4144-8C0C-FC0E79663764}"/>
              </a:ext>
            </a:extLst>
          </p:cNvPr>
          <p:cNvSpPr>
            <a:spLocks noGrp="1"/>
          </p:cNvSpPr>
          <p:nvPr>
            <p:ph type="sldNum" sz="quarter" idx="12"/>
          </p:nvPr>
        </p:nvSpPr>
        <p:spPr/>
        <p:txBody>
          <a:bodyPr/>
          <a:lstStyle/>
          <a:p>
            <a:fld id="{2BF912C4-99E6-428B-B7E1-80034C67C80F}" type="slidenum">
              <a:rPr lang="en-GB" smtClean="0"/>
              <a:t>‹#›</a:t>
            </a:fld>
            <a:endParaRPr lang="en-GB"/>
          </a:p>
        </p:txBody>
      </p:sp>
    </p:spTree>
    <p:extLst>
      <p:ext uri="{BB962C8B-B14F-4D97-AF65-F5344CB8AC3E}">
        <p14:creationId xmlns:p14="http://schemas.microsoft.com/office/powerpoint/2010/main" val="31311344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F0F4F-EDDA-4335-BD50-7DBDA198B48D}"/>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18772C3C-5B76-4C19-8D2C-A2CA7AAC941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04E3F9FA-BEB0-447A-BB28-6970C205BF27}"/>
              </a:ext>
            </a:extLst>
          </p:cNvPr>
          <p:cNvSpPr>
            <a:spLocks noGrp="1"/>
          </p:cNvSpPr>
          <p:nvPr>
            <p:ph type="dt" sz="half" idx="10"/>
          </p:nvPr>
        </p:nvSpPr>
        <p:spPr/>
        <p:txBody>
          <a:bodyPr/>
          <a:lstStyle/>
          <a:p>
            <a:fld id="{6FD686C7-D41C-446B-90C0-8B2047F0B84B}" type="datetimeFigureOut">
              <a:rPr lang="en-GB" smtClean="0"/>
              <a:t>17/02/2021</a:t>
            </a:fld>
            <a:endParaRPr lang="en-GB"/>
          </a:p>
        </p:txBody>
      </p:sp>
      <p:sp>
        <p:nvSpPr>
          <p:cNvPr id="5" name="Footer Placeholder 4">
            <a:extLst>
              <a:ext uri="{FF2B5EF4-FFF2-40B4-BE49-F238E27FC236}">
                <a16:creationId xmlns:a16="http://schemas.microsoft.com/office/drawing/2014/main" id="{ABA8D933-511D-4296-9811-604261D5C4F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460E14C-FFE7-41DB-AFFD-B3184EDD8C13}"/>
              </a:ext>
            </a:extLst>
          </p:cNvPr>
          <p:cNvSpPr>
            <a:spLocks noGrp="1"/>
          </p:cNvSpPr>
          <p:nvPr>
            <p:ph type="sldNum" sz="quarter" idx="12"/>
          </p:nvPr>
        </p:nvSpPr>
        <p:spPr/>
        <p:txBody>
          <a:bodyPr/>
          <a:lstStyle/>
          <a:p>
            <a:fld id="{2BF912C4-99E6-428B-B7E1-80034C67C80F}" type="slidenum">
              <a:rPr lang="en-GB" smtClean="0"/>
              <a:t>‹#›</a:t>
            </a:fld>
            <a:endParaRPr lang="en-GB"/>
          </a:p>
        </p:txBody>
      </p:sp>
    </p:spTree>
    <p:extLst>
      <p:ext uri="{BB962C8B-B14F-4D97-AF65-F5344CB8AC3E}">
        <p14:creationId xmlns:p14="http://schemas.microsoft.com/office/powerpoint/2010/main" val="38172764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B122E-AEF4-4386-9F4C-2D269D83DA5C}"/>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0069EA85-AD7E-4984-9463-50D7385480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3DE7704-9540-44FC-94D7-BD36FDDA3DC3}"/>
              </a:ext>
            </a:extLst>
          </p:cNvPr>
          <p:cNvSpPr>
            <a:spLocks noGrp="1"/>
          </p:cNvSpPr>
          <p:nvPr>
            <p:ph type="dt" sz="half" idx="10"/>
          </p:nvPr>
        </p:nvSpPr>
        <p:spPr/>
        <p:txBody>
          <a:bodyPr/>
          <a:lstStyle/>
          <a:p>
            <a:fld id="{6FD686C7-D41C-446B-90C0-8B2047F0B84B}" type="datetimeFigureOut">
              <a:rPr lang="en-GB" smtClean="0"/>
              <a:t>17/02/2021</a:t>
            </a:fld>
            <a:endParaRPr lang="en-GB"/>
          </a:p>
        </p:txBody>
      </p:sp>
      <p:sp>
        <p:nvSpPr>
          <p:cNvPr id="5" name="Footer Placeholder 4">
            <a:extLst>
              <a:ext uri="{FF2B5EF4-FFF2-40B4-BE49-F238E27FC236}">
                <a16:creationId xmlns:a16="http://schemas.microsoft.com/office/drawing/2014/main" id="{1DA2C06A-138B-440B-A584-54757777A0E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21C9DFA-573B-407E-AAE0-626553B8F1E2}"/>
              </a:ext>
            </a:extLst>
          </p:cNvPr>
          <p:cNvSpPr>
            <a:spLocks noGrp="1"/>
          </p:cNvSpPr>
          <p:nvPr>
            <p:ph type="sldNum" sz="quarter" idx="12"/>
          </p:nvPr>
        </p:nvSpPr>
        <p:spPr/>
        <p:txBody>
          <a:bodyPr/>
          <a:lstStyle/>
          <a:p>
            <a:fld id="{2BF912C4-99E6-428B-B7E1-80034C67C80F}" type="slidenum">
              <a:rPr lang="en-GB" smtClean="0"/>
              <a:t>‹#›</a:t>
            </a:fld>
            <a:endParaRPr lang="en-GB"/>
          </a:p>
        </p:txBody>
      </p:sp>
    </p:spTree>
    <p:extLst>
      <p:ext uri="{BB962C8B-B14F-4D97-AF65-F5344CB8AC3E}">
        <p14:creationId xmlns:p14="http://schemas.microsoft.com/office/powerpoint/2010/main" val="2970559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7ED1FA-ADEF-45DB-8F39-4CC3B0679239}"/>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990E4F9F-BC3B-4620-9F50-9C6F7748AD0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AE68B5C4-A62F-4954-8721-C88A3F0E8D15}"/>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22F01AA9-BC53-4BC2-B8B2-369DAE2D8FFF}"/>
              </a:ext>
            </a:extLst>
          </p:cNvPr>
          <p:cNvSpPr>
            <a:spLocks noGrp="1"/>
          </p:cNvSpPr>
          <p:nvPr>
            <p:ph type="dt" sz="half" idx="10"/>
          </p:nvPr>
        </p:nvSpPr>
        <p:spPr/>
        <p:txBody>
          <a:bodyPr/>
          <a:lstStyle/>
          <a:p>
            <a:fld id="{6FD686C7-D41C-446B-90C0-8B2047F0B84B}" type="datetimeFigureOut">
              <a:rPr lang="en-GB" smtClean="0"/>
              <a:t>17/02/2021</a:t>
            </a:fld>
            <a:endParaRPr lang="en-GB"/>
          </a:p>
        </p:txBody>
      </p:sp>
      <p:sp>
        <p:nvSpPr>
          <p:cNvPr id="6" name="Footer Placeholder 5">
            <a:extLst>
              <a:ext uri="{FF2B5EF4-FFF2-40B4-BE49-F238E27FC236}">
                <a16:creationId xmlns:a16="http://schemas.microsoft.com/office/drawing/2014/main" id="{D237D323-E150-4CE5-B5F1-B043C92D619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D16314BF-2F07-4168-83B4-656141A4BC19}"/>
              </a:ext>
            </a:extLst>
          </p:cNvPr>
          <p:cNvSpPr>
            <a:spLocks noGrp="1"/>
          </p:cNvSpPr>
          <p:nvPr>
            <p:ph type="sldNum" sz="quarter" idx="12"/>
          </p:nvPr>
        </p:nvSpPr>
        <p:spPr/>
        <p:txBody>
          <a:bodyPr/>
          <a:lstStyle/>
          <a:p>
            <a:fld id="{2BF912C4-99E6-428B-B7E1-80034C67C80F}" type="slidenum">
              <a:rPr lang="en-GB" smtClean="0"/>
              <a:t>‹#›</a:t>
            </a:fld>
            <a:endParaRPr lang="en-GB"/>
          </a:p>
        </p:txBody>
      </p:sp>
    </p:spTree>
    <p:extLst>
      <p:ext uri="{BB962C8B-B14F-4D97-AF65-F5344CB8AC3E}">
        <p14:creationId xmlns:p14="http://schemas.microsoft.com/office/powerpoint/2010/main" val="35007765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6F35DA-7279-4ED7-9943-395224FDB05F}"/>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A3C7147-F854-44EC-8FF7-9DC1A82271A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22EDFEA-7311-457D-8AA2-496CBAB0B46A}"/>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BE44B868-F896-470E-A727-182F5D6B8E7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EF03003-1E6A-450B-8F35-B29EAE27A1B1}"/>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76C2F88-3495-4778-898C-E764605D97B9}"/>
              </a:ext>
            </a:extLst>
          </p:cNvPr>
          <p:cNvSpPr>
            <a:spLocks noGrp="1"/>
          </p:cNvSpPr>
          <p:nvPr>
            <p:ph type="dt" sz="half" idx="10"/>
          </p:nvPr>
        </p:nvSpPr>
        <p:spPr/>
        <p:txBody>
          <a:bodyPr/>
          <a:lstStyle/>
          <a:p>
            <a:fld id="{6FD686C7-D41C-446B-90C0-8B2047F0B84B}" type="datetimeFigureOut">
              <a:rPr lang="en-GB" smtClean="0"/>
              <a:t>17/02/2021</a:t>
            </a:fld>
            <a:endParaRPr lang="en-GB"/>
          </a:p>
        </p:txBody>
      </p:sp>
      <p:sp>
        <p:nvSpPr>
          <p:cNvPr id="8" name="Footer Placeholder 7">
            <a:extLst>
              <a:ext uri="{FF2B5EF4-FFF2-40B4-BE49-F238E27FC236}">
                <a16:creationId xmlns:a16="http://schemas.microsoft.com/office/drawing/2014/main" id="{64375E7E-8EBF-44CE-A7CD-788499372BD1}"/>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441BD9E-A0FC-4B3E-9A80-F611283B9B46}"/>
              </a:ext>
            </a:extLst>
          </p:cNvPr>
          <p:cNvSpPr>
            <a:spLocks noGrp="1"/>
          </p:cNvSpPr>
          <p:nvPr>
            <p:ph type="sldNum" sz="quarter" idx="12"/>
          </p:nvPr>
        </p:nvSpPr>
        <p:spPr/>
        <p:txBody>
          <a:bodyPr/>
          <a:lstStyle/>
          <a:p>
            <a:fld id="{2BF912C4-99E6-428B-B7E1-80034C67C80F}" type="slidenum">
              <a:rPr lang="en-GB" smtClean="0"/>
              <a:t>‹#›</a:t>
            </a:fld>
            <a:endParaRPr lang="en-GB"/>
          </a:p>
        </p:txBody>
      </p:sp>
    </p:spTree>
    <p:extLst>
      <p:ext uri="{BB962C8B-B14F-4D97-AF65-F5344CB8AC3E}">
        <p14:creationId xmlns:p14="http://schemas.microsoft.com/office/powerpoint/2010/main" val="30443436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D4A69-7614-4CC8-90BA-269C78B5E67D}"/>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70F4CBFC-85AB-46E9-92AA-AE8359B7814B}"/>
              </a:ext>
            </a:extLst>
          </p:cNvPr>
          <p:cNvSpPr>
            <a:spLocks noGrp="1"/>
          </p:cNvSpPr>
          <p:nvPr>
            <p:ph type="dt" sz="half" idx="10"/>
          </p:nvPr>
        </p:nvSpPr>
        <p:spPr/>
        <p:txBody>
          <a:bodyPr/>
          <a:lstStyle/>
          <a:p>
            <a:fld id="{6FD686C7-D41C-446B-90C0-8B2047F0B84B}" type="datetimeFigureOut">
              <a:rPr lang="en-GB" smtClean="0"/>
              <a:t>17/02/2021</a:t>
            </a:fld>
            <a:endParaRPr lang="en-GB"/>
          </a:p>
        </p:txBody>
      </p:sp>
      <p:sp>
        <p:nvSpPr>
          <p:cNvPr id="4" name="Footer Placeholder 3">
            <a:extLst>
              <a:ext uri="{FF2B5EF4-FFF2-40B4-BE49-F238E27FC236}">
                <a16:creationId xmlns:a16="http://schemas.microsoft.com/office/drawing/2014/main" id="{D8D22DB9-23BC-4EEA-B5E5-891AE768437F}"/>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7324C510-7B7F-433A-B26B-C47CDC430692}"/>
              </a:ext>
            </a:extLst>
          </p:cNvPr>
          <p:cNvSpPr>
            <a:spLocks noGrp="1"/>
          </p:cNvSpPr>
          <p:nvPr>
            <p:ph type="sldNum" sz="quarter" idx="12"/>
          </p:nvPr>
        </p:nvSpPr>
        <p:spPr/>
        <p:txBody>
          <a:bodyPr/>
          <a:lstStyle/>
          <a:p>
            <a:fld id="{2BF912C4-99E6-428B-B7E1-80034C67C80F}" type="slidenum">
              <a:rPr lang="en-GB" smtClean="0"/>
              <a:t>‹#›</a:t>
            </a:fld>
            <a:endParaRPr lang="en-GB"/>
          </a:p>
        </p:txBody>
      </p:sp>
    </p:spTree>
    <p:extLst>
      <p:ext uri="{BB962C8B-B14F-4D97-AF65-F5344CB8AC3E}">
        <p14:creationId xmlns:p14="http://schemas.microsoft.com/office/powerpoint/2010/main" val="34134470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C12B247-D010-4834-A785-F10A501382BD}"/>
              </a:ext>
            </a:extLst>
          </p:cNvPr>
          <p:cNvSpPr>
            <a:spLocks noGrp="1"/>
          </p:cNvSpPr>
          <p:nvPr>
            <p:ph type="dt" sz="half" idx="10"/>
          </p:nvPr>
        </p:nvSpPr>
        <p:spPr/>
        <p:txBody>
          <a:bodyPr/>
          <a:lstStyle/>
          <a:p>
            <a:fld id="{6FD686C7-D41C-446B-90C0-8B2047F0B84B}" type="datetimeFigureOut">
              <a:rPr lang="en-GB" smtClean="0"/>
              <a:t>17/02/2021</a:t>
            </a:fld>
            <a:endParaRPr lang="en-GB"/>
          </a:p>
        </p:txBody>
      </p:sp>
      <p:sp>
        <p:nvSpPr>
          <p:cNvPr id="3" name="Footer Placeholder 2">
            <a:extLst>
              <a:ext uri="{FF2B5EF4-FFF2-40B4-BE49-F238E27FC236}">
                <a16:creationId xmlns:a16="http://schemas.microsoft.com/office/drawing/2014/main" id="{C42EBF0F-2E2D-4F2D-B3E2-871B0D16EEED}"/>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61233F0-031D-49B4-A3F7-F1DF9558BB62}"/>
              </a:ext>
            </a:extLst>
          </p:cNvPr>
          <p:cNvSpPr>
            <a:spLocks noGrp="1"/>
          </p:cNvSpPr>
          <p:nvPr>
            <p:ph type="sldNum" sz="quarter" idx="12"/>
          </p:nvPr>
        </p:nvSpPr>
        <p:spPr/>
        <p:txBody>
          <a:bodyPr/>
          <a:lstStyle/>
          <a:p>
            <a:fld id="{2BF912C4-99E6-428B-B7E1-80034C67C80F}" type="slidenum">
              <a:rPr lang="en-GB" smtClean="0"/>
              <a:t>‹#›</a:t>
            </a:fld>
            <a:endParaRPr lang="en-GB"/>
          </a:p>
        </p:txBody>
      </p:sp>
    </p:spTree>
    <p:extLst>
      <p:ext uri="{BB962C8B-B14F-4D97-AF65-F5344CB8AC3E}">
        <p14:creationId xmlns:p14="http://schemas.microsoft.com/office/powerpoint/2010/main" val="3271486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80A33-9A59-4758-941D-9417B1548E5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43F7869-F0CD-4C82-8225-E9B6BA9B06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0DE64C7B-CCC3-4F60-8581-6D53E7A1C2A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39E6C80-3104-4702-AF10-E10BC54FF366}"/>
              </a:ext>
            </a:extLst>
          </p:cNvPr>
          <p:cNvSpPr>
            <a:spLocks noGrp="1"/>
          </p:cNvSpPr>
          <p:nvPr>
            <p:ph type="dt" sz="half" idx="10"/>
          </p:nvPr>
        </p:nvSpPr>
        <p:spPr/>
        <p:txBody>
          <a:bodyPr/>
          <a:lstStyle/>
          <a:p>
            <a:fld id="{6FD686C7-D41C-446B-90C0-8B2047F0B84B}" type="datetimeFigureOut">
              <a:rPr lang="en-GB" smtClean="0"/>
              <a:t>17/02/2021</a:t>
            </a:fld>
            <a:endParaRPr lang="en-GB"/>
          </a:p>
        </p:txBody>
      </p:sp>
      <p:sp>
        <p:nvSpPr>
          <p:cNvPr id="6" name="Footer Placeholder 5">
            <a:extLst>
              <a:ext uri="{FF2B5EF4-FFF2-40B4-BE49-F238E27FC236}">
                <a16:creationId xmlns:a16="http://schemas.microsoft.com/office/drawing/2014/main" id="{FF311AED-75B0-4BB9-8762-69E2E39346A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17064B0C-2AD0-4453-A6DD-177681960720}"/>
              </a:ext>
            </a:extLst>
          </p:cNvPr>
          <p:cNvSpPr>
            <a:spLocks noGrp="1"/>
          </p:cNvSpPr>
          <p:nvPr>
            <p:ph type="sldNum" sz="quarter" idx="12"/>
          </p:nvPr>
        </p:nvSpPr>
        <p:spPr/>
        <p:txBody>
          <a:bodyPr/>
          <a:lstStyle/>
          <a:p>
            <a:fld id="{2BF912C4-99E6-428B-B7E1-80034C67C80F}" type="slidenum">
              <a:rPr lang="en-GB" smtClean="0"/>
              <a:t>‹#›</a:t>
            </a:fld>
            <a:endParaRPr lang="en-GB"/>
          </a:p>
        </p:txBody>
      </p:sp>
    </p:spTree>
    <p:extLst>
      <p:ext uri="{BB962C8B-B14F-4D97-AF65-F5344CB8AC3E}">
        <p14:creationId xmlns:p14="http://schemas.microsoft.com/office/powerpoint/2010/main" val="361831796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EC86B7-CBC3-4D53-9644-C244509C208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BE67F8EE-2D54-4678-A7A9-3BF3ABCDE91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BE25AC2C-C67E-4F03-9517-89688A41CD0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95E23B-A17B-4EF6-BAD7-6946B1E8F64C}"/>
              </a:ext>
            </a:extLst>
          </p:cNvPr>
          <p:cNvSpPr>
            <a:spLocks noGrp="1"/>
          </p:cNvSpPr>
          <p:nvPr>
            <p:ph type="dt" sz="half" idx="10"/>
          </p:nvPr>
        </p:nvSpPr>
        <p:spPr/>
        <p:txBody>
          <a:bodyPr/>
          <a:lstStyle/>
          <a:p>
            <a:fld id="{6FD686C7-D41C-446B-90C0-8B2047F0B84B}" type="datetimeFigureOut">
              <a:rPr lang="en-GB" smtClean="0"/>
              <a:t>17/02/2021</a:t>
            </a:fld>
            <a:endParaRPr lang="en-GB"/>
          </a:p>
        </p:txBody>
      </p:sp>
      <p:sp>
        <p:nvSpPr>
          <p:cNvPr id="6" name="Footer Placeholder 5">
            <a:extLst>
              <a:ext uri="{FF2B5EF4-FFF2-40B4-BE49-F238E27FC236}">
                <a16:creationId xmlns:a16="http://schemas.microsoft.com/office/drawing/2014/main" id="{98EDC773-6328-4C1A-8724-2237E470F94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CBBFF97-8436-4C06-82E1-054FF5701F95}"/>
              </a:ext>
            </a:extLst>
          </p:cNvPr>
          <p:cNvSpPr>
            <a:spLocks noGrp="1"/>
          </p:cNvSpPr>
          <p:nvPr>
            <p:ph type="sldNum" sz="quarter" idx="12"/>
          </p:nvPr>
        </p:nvSpPr>
        <p:spPr/>
        <p:txBody>
          <a:bodyPr/>
          <a:lstStyle/>
          <a:p>
            <a:fld id="{2BF912C4-99E6-428B-B7E1-80034C67C80F}" type="slidenum">
              <a:rPr lang="en-GB" smtClean="0"/>
              <a:t>‹#›</a:t>
            </a:fld>
            <a:endParaRPr lang="en-GB"/>
          </a:p>
        </p:txBody>
      </p:sp>
    </p:spTree>
    <p:extLst>
      <p:ext uri="{BB962C8B-B14F-4D97-AF65-F5344CB8AC3E}">
        <p14:creationId xmlns:p14="http://schemas.microsoft.com/office/powerpoint/2010/main" val="115572040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hyperlink" Target="https://www.pexels.com/photo/beach-calm-clouds-cloudy-378271/" TargetMode="Externa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57000"/>
            <a:lum/>
            <a:extLst>
              <a:ext uri="{837473B0-CC2E-450A-ABE3-18F120FF3D39}">
                <a1611:picAttrSrcUrl xmlns:a1611="http://schemas.microsoft.com/office/drawing/2016/11/main" r:id="rId14"/>
              </a:ext>
            </a:extLst>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59B9556-CD93-421C-BEBE-B5FFDFC7858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19593B17-28D0-43B1-8A9B-354EEF9D70E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19949A1-47A9-4F23-8A71-A6D0987958D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FD686C7-D41C-446B-90C0-8B2047F0B84B}" type="datetimeFigureOut">
              <a:rPr lang="en-GB" smtClean="0"/>
              <a:t>17/02/2021</a:t>
            </a:fld>
            <a:endParaRPr lang="en-GB"/>
          </a:p>
        </p:txBody>
      </p:sp>
      <p:sp>
        <p:nvSpPr>
          <p:cNvPr id="5" name="Footer Placeholder 4">
            <a:extLst>
              <a:ext uri="{FF2B5EF4-FFF2-40B4-BE49-F238E27FC236}">
                <a16:creationId xmlns:a16="http://schemas.microsoft.com/office/drawing/2014/main" id="{0E594DBF-934A-4DBF-AAC1-B34E5A6BCC9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74A1EEA7-314F-4751-A14E-224CD79E1FD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F912C4-99E6-428B-B7E1-80034C67C80F}" type="slidenum">
              <a:rPr lang="en-GB" smtClean="0"/>
              <a:t>‹#›</a:t>
            </a:fld>
            <a:endParaRPr lang="en-GB"/>
          </a:p>
        </p:txBody>
      </p:sp>
    </p:spTree>
    <p:extLst>
      <p:ext uri="{BB962C8B-B14F-4D97-AF65-F5344CB8AC3E}">
        <p14:creationId xmlns:p14="http://schemas.microsoft.com/office/powerpoint/2010/main" val="12875413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3.png"/><Relationship Id="rId5" Type="http://schemas.openxmlformats.org/officeDocument/2006/relationships/hyperlink" Target="http://fracme.blogspot.com/2014_10_01_archive.html" TargetMode="Externa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3.png"/><Relationship Id="rId5" Type="http://schemas.openxmlformats.org/officeDocument/2006/relationships/hyperlink" Target="http://www.pngall.com/bible-png" TargetMode="External"/><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audio" Target="../media/media3.m4a"/><Relationship Id="rId7" Type="http://schemas.openxmlformats.org/officeDocument/2006/relationships/image" Target="../media/image3.png"/><Relationship Id="rId2" Type="http://schemas.microsoft.com/office/2007/relationships/media" Target="../media/media3.m4a"/><Relationship Id="rId1" Type="http://schemas.openxmlformats.org/officeDocument/2006/relationships/tags" Target="../tags/tag1.xml"/><Relationship Id="rId6" Type="http://schemas.openxmlformats.org/officeDocument/2006/relationships/image" Target="../media/image6.jpeg"/><Relationship Id="rId5" Type="http://schemas.openxmlformats.org/officeDocument/2006/relationships/image" Target="../media/image5.gif"/><Relationship Id="rId4"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audio" Target="../media/media4.m4a"/><Relationship Id="rId2" Type="http://schemas.microsoft.com/office/2007/relationships/media" Target="../media/media4.m4a"/><Relationship Id="rId1" Type="http://schemas.openxmlformats.org/officeDocument/2006/relationships/tags" Target="../tags/tag2.xml"/><Relationship Id="rId6" Type="http://schemas.openxmlformats.org/officeDocument/2006/relationships/image" Target="../media/image3.png"/><Relationship Id="rId5" Type="http://schemas.openxmlformats.org/officeDocument/2006/relationships/image" Target="../media/image5.gif"/><Relationship Id="rId4"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slideLayout" Target="../slideLayouts/slideLayout2.xml"/><Relationship Id="rId1" Type="http://schemas.openxmlformats.org/officeDocument/2006/relationships/video" Target="https://www.youtube.com/embed/jw6c-OKO89I?feature=oembed" TargetMode="Externa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3.png"/><Relationship Id="rId5" Type="http://schemas.openxmlformats.org/officeDocument/2006/relationships/image" Target="../media/image9.png"/><Relationship Id="rId4" Type="http://schemas.openxmlformats.org/officeDocument/2006/relationships/image" Target="../media/image8.jpe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3.png"/><Relationship Id="rId5" Type="http://schemas.openxmlformats.org/officeDocument/2006/relationships/image" Target="../media/image11.jpe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3.png"/><Relationship Id="rId2" Type="http://schemas.microsoft.com/office/2007/relationships/media" Target="../media/media7.m4a"/><Relationship Id="rId1" Type="http://schemas.openxmlformats.org/officeDocument/2006/relationships/tags" Target="../tags/tag3.xml"/><Relationship Id="rId6" Type="http://schemas.openxmlformats.org/officeDocument/2006/relationships/hyperlink" Target="https://sagaciousnewsnetwork.com/an-amazing-look-at-100-years-of-military-propaganda/" TargetMode="External"/><Relationship Id="rId5" Type="http://schemas.openxmlformats.org/officeDocument/2006/relationships/image" Target="../media/image12.jpg"/><Relationship Id="rId4"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47CF57-1B94-4AB8-B274-81904AB14DED}"/>
              </a:ext>
            </a:extLst>
          </p:cNvPr>
          <p:cNvSpPr>
            <a:spLocks noGrp="1"/>
          </p:cNvSpPr>
          <p:nvPr>
            <p:ph type="ctrTitle"/>
          </p:nvPr>
        </p:nvSpPr>
        <p:spPr>
          <a:xfrm>
            <a:off x="1330014" y="138544"/>
            <a:ext cx="9144000" cy="2387600"/>
          </a:xfrm>
        </p:spPr>
        <p:txBody>
          <a:bodyPr>
            <a:noAutofit/>
          </a:bodyPr>
          <a:lstStyle/>
          <a:p>
            <a:r>
              <a:rPr lang="en-GB" sz="17900" dirty="0">
                <a:latin typeface="The Hand Black" panose="03070902030502020204" pitchFamily="66" charset="0"/>
              </a:rPr>
              <a:t>RERC</a:t>
            </a:r>
            <a:r>
              <a:rPr lang="en-GB" sz="21500" dirty="0">
                <a:latin typeface="The Hand Black" panose="03070902030502020204" pitchFamily="66" charset="0"/>
              </a:rPr>
              <a:t> </a:t>
            </a:r>
          </a:p>
        </p:txBody>
      </p:sp>
      <p:sp>
        <p:nvSpPr>
          <p:cNvPr id="3" name="Subtitle 2">
            <a:extLst>
              <a:ext uri="{FF2B5EF4-FFF2-40B4-BE49-F238E27FC236}">
                <a16:creationId xmlns:a16="http://schemas.microsoft.com/office/drawing/2014/main" id="{D3C07F90-2FD6-471F-8ADF-ADBFFCA488C8}"/>
              </a:ext>
            </a:extLst>
          </p:cNvPr>
          <p:cNvSpPr>
            <a:spLocks noGrp="1"/>
          </p:cNvSpPr>
          <p:nvPr>
            <p:ph type="subTitle" idx="1"/>
          </p:nvPr>
        </p:nvSpPr>
        <p:spPr>
          <a:xfrm>
            <a:off x="596515" y="1810327"/>
            <a:ext cx="10610999" cy="7678227"/>
          </a:xfrm>
        </p:spPr>
        <p:txBody>
          <a:bodyPr>
            <a:normAutofit/>
          </a:bodyPr>
          <a:lstStyle/>
          <a:p>
            <a:r>
              <a:rPr lang="en-GB" sz="3600" b="1" u="sng" dirty="0">
                <a:latin typeface="The Hand Extrablack" panose="03070A02030502020204" pitchFamily="66" charset="0"/>
              </a:rPr>
              <a:t>Learning Intention:</a:t>
            </a:r>
          </a:p>
          <a:p>
            <a:r>
              <a:rPr lang="en-GB" sz="3600" dirty="0">
                <a:latin typeface="The Hand Extrablack" panose="03070A02030502020204" pitchFamily="66" charset="0"/>
              </a:rPr>
              <a:t> To listen, understand and reflect on The Word of God</a:t>
            </a:r>
          </a:p>
          <a:p>
            <a:r>
              <a:rPr lang="en-GB" sz="3600" dirty="0">
                <a:latin typeface="The Hand Extrablack" panose="03070A02030502020204" pitchFamily="66" charset="0"/>
              </a:rPr>
              <a:t>To make a campaign.</a:t>
            </a:r>
          </a:p>
          <a:p>
            <a:endParaRPr lang="en-GB" sz="2000" dirty="0">
              <a:latin typeface="The Hand Extrablack" panose="03070A02030502020204" pitchFamily="66" charset="0"/>
            </a:endParaRPr>
          </a:p>
          <a:p>
            <a:r>
              <a:rPr lang="en-GB" sz="3600" b="1" u="sng" dirty="0">
                <a:latin typeface="The Hand Extrablack" panose="03070A02030502020204" pitchFamily="66" charset="0"/>
              </a:rPr>
              <a:t>Success Criteria:</a:t>
            </a:r>
          </a:p>
          <a:p>
            <a:r>
              <a:rPr lang="en-GB" sz="3600" dirty="0">
                <a:latin typeface="The Hand Extrablack" panose="03070A02030502020204" pitchFamily="66" charset="0"/>
              </a:rPr>
              <a:t>Can I reflect on the teachings of the gospel?</a:t>
            </a:r>
          </a:p>
          <a:p>
            <a:r>
              <a:rPr lang="en-GB" sz="3600" dirty="0">
                <a:latin typeface="The Hand Extrablack" panose="03070A02030502020204" pitchFamily="66" charset="0"/>
              </a:rPr>
              <a:t>Can I share the importance of water?</a:t>
            </a:r>
          </a:p>
          <a:p>
            <a:r>
              <a:rPr lang="en-GB" sz="3600" dirty="0">
                <a:latin typeface="The Hand Extrablack" panose="03070A02030502020204" pitchFamily="66" charset="0"/>
              </a:rPr>
              <a:t>Can I think of ways to save water for others?</a:t>
            </a:r>
          </a:p>
        </p:txBody>
      </p:sp>
      <p:pic>
        <p:nvPicPr>
          <p:cNvPr id="5" name="Picture 4" descr="A picture containing plant&#10;&#10;Description automatically generated">
            <a:extLst>
              <a:ext uri="{FF2B5EF4-FFF2-40B4-BE49-F238E27FC236}">
                <a16:creationId xmlns:a16="http://schemas.microsoft.com/office/drawing/2014/main" id="{30A33CFE-DC18-47EB-913D-61D4B7081C15}"/>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flipH="1">
            <a:off x="9939909" y="3539129"/>
            <a:ext cx="1942910" cy="2387600"/>
          </a:xfrm>
          <a:prstGeom prst="rect">
            <a:avLst/>
          </a:prstGeom>
        </p:spPr>
      </p:pic>
      <p:pic>
        <p:nvPicPr>
          <p:cNvPr id="6" name="Picture 5" descr="A picture containing plant&#10;&#10;Description automatically generated">
            <a:extLst>
              <a:ext uri="{FF2B5EF4-FFF2-40B4-BE49-F238E27FC236}">
                <a16:creationId xmlns:a16="http://schemas.microsoft.com/office/drawing/2014/main" id="{68B89756-10A8-4C82-9E0C-D12C245119D5}"/>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309181" y="3513255"/>
            <a:ext cx="1942910" cy="2387600"/>
          </a:xfrm>
          <a:prstGeom prst="rect">
            <a:avLst/>
          </a:prstGeom>
        </p:spPr>
      </p:pic>
      <p:sp>
        <p:nvSpPr>
          <p:cNvPr id="7" name="Title 1">
            <a:extLst>
              <a:ext uri="{FF2B5EF4-FFF2-40B4-BE49-F238E27FC236}">
                <a16:creationId xmlns:a16="http://schemas.microsoft.com/office/drawing/2014/main" id="{0793144C-D7C4-417F-8BA2-0BD082EECD8E}"/>
              </a:ext>
            </a:extLst>
          </p:cNvPr>
          <p:cNvSpPr txBox="1">
            <a:spLocks/>
          </p:cNvSpPr>
          <p:nvPr/>
        </p:nvSpPr>
        <p:spPr>
          <a:xfrm>
            <a:off x="0" y="1126479"/>
            <a:ext cx="3023315" cy="102446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GB" sz="6600" u="sng" dirty="0">
                <a:latin typeface="The Hand Black" panose="03070902030502020204" pitchFamily="66" charset="0"/>
              </a:rPr>
              <a:t>Monday 22</a:t>
            </a:r>
            <a:r>
              <a:rPr lang="en-GB" sz="6600" u="sng" baseline="30000" dirty="0">
                <a:latin typeface="The Hand Black" panose="03070902030502020204" pitchFamily="66" charset="0"/>
              </a:rPr>
              <a:t>nd</a:t>
            </a:r>
          </a:p>
          <a:p>
            <a:r>
              <a:rPr lang="en-GB" sz="6600" u="sng" dirty="0">
                <a:latin typeface="The Hand Black" panose="03070902030502020204" pitchFamily="66" charset="0"/>
              </a:rPr>
              <a:t>February </a:t>
            </a:r>
          </a:p>
        </p:txBody>
      </p:sp>
      <p:pic>
        <p:nvPicPr>
          <p:cNvPr id="4" name="Audio 3">
            <a:hlinkClick r:id="" action="ppaction://media"/>
            <a:extLst>
              <a:ext uri="{FF2B5EF4-FFF2-40B4-BE49-F238E27FC236}">
                <a16:creationId xmlns:a16="http://schemas.microsoft.com/office/drawing/2014/main" id="{176C11BE-A3AD-45EB-BF7D-C90497D06D5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366500" y="6032500"/>
            <a:ext cx="609600" cy="609600"/>
          </a:xfrm>
          <a:prstGeom prst="rect">
            <a:avLst/>
          </a:prstGeom>
        </p:spPr>
      </p:pic>
    </p:spTree>
    <p:extLst>
      <p:ext uri="{BB962C8B-B14F-4D97-AF65-F5344CB8AC3E}">
        <p14:creationId xmlns:p14="http://schemas.microsoft.com/office/powerpoint/2010/main" val="3679950933"/>
      </p:ext>
    </p:extLst>
  </p:cSld>
  <p:clrMapOvr>
    <a:masterClrMapping/>
  </p:clrMapOvr>
  <mc:AlternateContent xmlns:mc="http://schemas.openxmlformats.org/markup-compatibility/2006">
    <mc:Choice xmlns:p14="http://schemas.microsoft.com/office/powerpoint/2010/main" Requires="p14">
      <p:transition spd="slow" p14:dur="2000" advTm="64215"/>
    </mc:Choice>
    <mc:Fallback>
      <p:transition spd="slow" advTm="642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322F569F-B2D7-4974-A207-7FBD0DF01E24}"/>
              </a:ext>
            </a:extLst>
          </p:cNvPr>
          <p:cNvSpPr txBox="1"/>
          <p:nvPr/>
        </p:nvSpPr>
        <p:spPr>
          <a:xfrm>
            <a:off x="3033290" y="247360"/>
            <a:ext cx="8976220" cy="6140142"/>
          </a:xfrm>
          <a:custGeom>
            <a:avLst/>
            <a:gdLst>
              <a:gd name="connsiteX0" fmla="*/ 0 w 8976220"/>
              <a:gd name="connsiteY0" fmla="*/ 0 h 6140142"/>
              <a:gd name="connsiteX1" fmla="*/ 510954 w 8976220"/>
              <a:gd name="connsiteY1" fmla="*/ 0 h 6140142"/>
              <a:gd name="connsiteX2" fmla="*/ 932146 w 8976220"/>
              <a:gd name="connsiteY2" fmla="*/ 0 h 6140142"/>
              <a:gd name="connsiteX3" fmla="*/ 1353338 w 8976220"/>
              <a:gd name="connsiteY3" fmla="*/ 0 h 6140142"/>
              <a:gd name="connsiteX4" fmla="*/ 2133578 w 8976220"/>
              <a:gd name="connsiteY4" fmla="*/ 0 h 6140142"/>
              <a:gd name="connsiteX5" fmla="*/ 2734295 w 8976220"/>
              <a:gd name="connsiteY5" fmla="*/ 0 h 6140142"/>
              <a:gd name="connsiteX6" fmla="*/ 3245249 w 8976220"/>
              <a:gd name="connsiteY6" fmla="*/ 0 h 6140142"/>
              <a:gd name="connsiteX7" fmla="*/ 4025489 w 8976220"/>
              <a:gd name="connsiteY7" fmla="*/ 0 h 6140142"/>
              <a:gd name="connsiteX8" fmla="*/ 4895492 w 8976220"/>
              <a:gd name="connsiteY8" fmla="*/ 0 h 6140142"/>
              <a:gd name="connsiteX9" fmla="*/ 5406446 w 8976220"/>
              <a:gd name="connsiteY9" fmla="*/ 0 h 6140142"/>
              <a:gd name="connsiteX10" fmla="*/ 6096925 w 8976220"/>
              <a:gd name="connsiteY10" fmla="*/ 0 h 6140142"/>
              <a:gd name="connsiteX11" fmla="*/ 6787403 w 8976220"/>
              <a:gd name="connsiteY11" fmla="*/ 0 h 6140142"/>
              <a:gd name="connsiteX12" fmla="*/ 7388120 w 8976220"/>
              <a:gd name="connsiteY12" fmla="*/ 0 h 6140142"/>
              <a:gd name="connsiteX13" fmla="*/ 7809311 w 8976220"/>
              <a:gd name="connsiteY13" fmla="*/ 0 h 6140142"/>
              <a:gd name="connsiteX14" fmla="*/ 8976220 w 8976220"/>
              <a:gd name="connsiteY14" fmla="*/ 0 h 6140142"/>
              <a:gd name="connsiteX15" fmla="*/ 8976220 w 8976220"/>
              <a:gd name="connsiteY15" fmla="*/ 620837 h 6140142"/>
              <a:gd name="connsiteX16" fmla="*/ 8976220 w 8976220"/>
              <a:gd name="connsiteY16" fmla="*/ 1303075 h 6140142"/>
              <a:gd name="connsiteX17" fmla="*/ 8976220 w 8976220"/>
              <a:gd name="connsiteY17" fmla="*/ 2108115 h 6140142"/>
              <a:gd name="connsiteX18" fmla="*/ 8976220 w 8976220"/>
              <a:gd name="connsiteY18" fmla="*/ 2913156 h 6140142"/>
              <a:gd name="connsiteX19" fmla="*/ 8976220 w 8976220"/>
              <a:gd name="connsiteY19" fmla="*/ 3411190 h 6140142"/>
              <a:gd name="connsiteX20" fmla="*/ 8976220 w 8976220"/>
              <a:gd name="connsiteY20" fmla="*/ 4032027 h 6140142"/>
              <a:gd name="connsiteX21" fmla="*/ 8976220 w 8976220"/>
              <a:gd name="connsiteY21" fmla="*/ 4591462 h 6140142"/>
              <a:gd name="connsiteX22" fmla="*/ 8976220 w 8976220"/>
              <a:gd name="connsiteY22" fmla="*/ 5273700 h 6140142"/>
              <a:gd name="connsiteX23" fmla="*/ 8976220 w 8976220"/>
              <a:gd name="connsiteY23" fmla="*/ 6140142 h 6140142"/>
              <a:gd name="connsiteX24" fmla="*/ 8106217 w 8976220"/>
              <a:gd name="connsiteY24" fmla="*/ 6140142 h 6140142"/>
              <a:gd name="connsiteX25" fmla="*/ 7595263 w 8976220"/>
              <a:gd name="connsiteY25" fmla="*/ 6140142 h 6140142"/>
              <a:gd name="connsiteX26" fmla="*/ 7084309 w 8976220"/>
              <a:gd name="connsiteY26" fmla="*/ 6140142 h 6140142"/>
              <a:gd name="connsiteX27" fmla="*/ 6573355 w 8976220"/>
              <a:gd name="connsiteY27" fmla="*/ 6140142 h 6140142"/>
              <a:gd name="connsiteX28" fmla="*/ 5882876 w 8976220"/>
              <a:gd name="connsiteY28" fmla="*/ 6140142 h 6140142"/>
              <a:gd name="connsiteX29" fmla="*/ 5012874 w 8976220"/>
              <a:gd name="connsiteY29" fmla="*/ 6140142 h 6140142"/>
              <a:gd name="connsiteX30" fmla="*/ 4591682 w 8976220"/>
              <a:gd name="connsiteY30" fmla="*/ 6140142 h 6140142"/>
              <a:gd name="connsiteX31" fmla="*/ 3990966 w 8976220"/>
              <a:gd name="connsiteY31" fmla="*/ 6140142 h 6140142"/>
              <a:gd name="connsiteX32" fmla="*/ 3300487 w 8976220"/>
              <a:gd name="connsiteY32" fmla="*/ 6140142 h 6140142"/>
              <a:gd name="connsiteX33" fmla="*/ 2520246 w 8976220"/>
              <a:gd name="connsiteY33" fmla="*/ 6140142 h 6140142"/>
              <a:gd name="connsiteX34" fmla="*/ 1919530 w 8976220"/>
              <a:gd name="connsiteY34" fmla="*/ 6140142 h 6140142"/>
              <a:gd name="connsiteX35" fmla="*/ 1229052 w 8976220"/>
              <a:gd name="connsiteY35" fmla="*/ 6140142 h 6140142"/>
              <a:gd name="connsiteX36" fmla="*/ 0 w 8976220"/>
              <a:gd name="connsiteY36" fmla="*/ 6140142 h 6140142"/>
              <a:gd name="connsiteX37" fmla="*/ 0 w 8976220"/>
              <a:gd name="connsiteY37" fmla="*/ 5519305 h 6140142"/>
              <a:gd name="connsiteX38" fmla="*/ 0 w 8976220"/>
              <a:gd name="connsiteY38" fmla="*/ 4898469 h 6140142"/>
              <a:gd name="connsiteX39" fmla="*/ 0 w 8976220"/>
              <a:gd name="connsiteY39" fmla="*/ 4400435 h 6140142"/>
              <a:gd name="connsiteX40" fmla="*/ 0 w 8976220"/>
              <a:gd name="connsiteY40" fmla="*/ 3656796 h 6140142"/>
              <a:gd name="connsiteX41" fmla="*/ 0 w 8976220"/>
              <a:gd name="connsiteY41" fmla="*/ 2913156 h 6140142"/>
              <a:gd name="connsiteX42" fmla="*/ 0 w 8976220"/>
              <a:gd name="connsiteY42" fmla="*/ 2169517 h 6140142"/>
              <a:gd name="connsiteX43" fmla="*/ 0 w 8976220"/>
              <a:gd name="connsiteY43" fmla="*/ 1487279 h 6140142"/>
              <a:gd name="connsiteX44" fmla="*/ 0 w 8976220"/>
              <a:gd name="connsiteY44" fmla="*/ 682238 h 6140142"/>
              <a:gd name="connsiteX45" fmla="*/ 0 w 8976220"/>
              <a:gd name="connsiteY45" fmla="*/ 0 h 61401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Lst>
            <a:rect l="l" t="t" r="r" b="b"/>
            <a:pathLst>
              <a:path w="8976220" h="6140142" fill="none" extrusionOk="0">
                <a:moveTo>
                  <a:pt x="0" y="0"/>
                </a:moveTo>
                <a:cubicBezTo>
                  <a:pt x="240584" y="-13515"/>
                  <a:pt x="406344" y="20323"/>
                  <a:pt x="510954" y="0"/>
                </a:cubicBezTo>
                <a:cubicBezTo>
                  <a:pt x="615564" y="-20323"/>
                  <a:pt x="756298" y="-9597"/>
                  <a:pt x="932146" y="0"/>
                </a:cubicBezTo>
                <a:cubicBezTo>
                  <a:pt x="1107994" y="9597"/>
                  <a:pt x="1245202" y="-20469"/>
                  <a:pt x="1353338" y="0"/>
                </a:cubicBezTo>
                <a:cubicBezTo>
                  <a:pt x="1461474" y="20469"/>
                  <a:pt x="1949171" y="-17850"/>
                  <a:pt x="2133578" y="0"/>
                </a:cubicBezTo>
                <a:cubicBezTo>
                  <a:pt x="2317985" y="17850"/>
                  <a:pt x="2472467" y="386"/>
                  <a:pt x="2734295" y="0"/>
                </a:cubicBezTo>
                <a:cubicBezTo>
                  <a:pt x="2996123" y="-386"/>
                  <a:pt x="3070305" y="24651"/>
                  <a:pt x="3245249" y="0"/>
                </a:cubicBezTo>
                <a:cubicBezTo>
                  <a:pt x="3420193" y="-24651"/>
                  <a:pt x="3785663" y="-34256"/>
                  <a:pt x="4025489" y="0"/>
                </a:cubicBezTo>
                <a:cubicBezTo>
                  <a:pt x="4265315" y="34256"/>
                  <a:pt x="4592116" y="11127"/>
                  <a:pt x="4895492" y="0"/>
                </a:cubicBezTo>
                <a:cubicBezTo>
                  <a:pt x="5198868" y="-11127"/>
                  <a:pt x="5248847" y="5846"/>
                  <a:pt x="5406446" y="0"/>
                </a:cubicBezTo>
                <a:cubicBezTo>
                  <a:pt x="5564045" y="-5846"/>
                  <a:pt x="5934917" y="29611"/>
                  <a:pt x="6096925" y="0"/>
                </a:cubicBezTo>
                <a:cubicBezTo>
                  <a:pt x="6258933" y="-29611"/>
                  <a:pt x="6480031" y="-25488"/>
                  <a:pt x="6787403" y="0"/>
                </a:cubicBezTo>
                <a:cubicBezTo>
                  <a:pt x="7094775" y="25488"/>
                  <a:pt x="7225291" y="-20297"/>
                  <a:pt x="7388120" y="0"/>
                </a:cubicBezTo>
                <a:cubicBezTo>
                  <a:pt x="7550949" y="20297"/>
                  <a:pt x="7685375" y="-9119"/>
                  <a:pt x="7809311" y="0"/>
                </a:cubicBezTo>
                <a:cubicBezTo>
                  <a:pt x="7933247" y="9119"/>
                  <a:pt x="8418043" y="37233"/>
                  <a:pt x="8976220" y="0"/>
                </a:cubicBezTo>
                <a:cubicBezTo>
                  <a:pt x="8967062" y="182737"/>
                  <a:pt x="8984485" y="379193"/>
                  <a:pt x="8976220" y="620837"/>
                </a:cubicBezTo>
                <a:cubicBezTo>
                  <a:pt x="8967955" y="862481"/>
                  <a:pt x="8946976" y="1113477"/>
                  <a:pt x="8976220" y="1303075"/>
                </a:cubicBezTo>
                <a:cubicBezTo>
                  <a:pt x="9005464" y="1492673"/>
                  <a:pt x="8958332" y="1719042"/>
                  <a:pt x="8976220" y="2108115"/>
                </a:cubicBezTo>
                <a:cubicBezTo>
                  <a:pt x="8994108" y="2497188"/>
                  <a:pt x="8961091" y="2695508"/>
                  <a:pt x="8976220" y="2913156"/>
                </a:cubicBezTo>
                <a:cubicBezTo>
                  <a:pt x="8991349" y="3130804"/>
                  <a:pt x="8964520" y="3252272"/>
                  <a:pt x="8976220" y="3411190"/>
                </a:cubicBezTo>
                <a:cubicBezTo>
                  <a:pt x="8987920" y="3570108"/>
                  <a:pt x="8952965" y="3824415"/>
                  <a:pt x="8976220" y="4032027"/>
                </a:cubicBezTo>
                <a:cubicBezTo>
                  <a:pt x="8999475" y="4239639"/>
                  <a:pt x="8949702" y="4420373"/>
                  <a:pt x="8976220" y="4591462"/>
                </a:cubicBezTo>
                <a:cubicBezTo>
                  <a:pt x="9002738" y="4762551"/>
                  <a:pt x="8974368" y="5051892"/>
                  <a:pt x="8976220" y="5273700"/>
                </a:cubicBezTo>
                <a:cubicBezTo>
                  <a:pt x="8978072" y="5495508"/>
                  <a:pt x="9009202" y="5913350"/>
                  <a:pt x="8976220" y="6140142"/>
                </a:cubicBezTo>
                <a:cubicBezTo>
                  <a:pt x="8789643" y="6102605"/>
                  <a:pt x="8413344" y="6155370"/>
                  <a:pt x="8106217" y="6140142"/>
                </a:cubicBezTo>
                <a:cubicBezTo>
                  <a:pt x="7799090" y="6124914"/>
                  <a:pt x="7795258" y="6153694"/>
                  <a:pt x="7595263" y="6140142"/>
                </a:cubicBezTo>
                <a:cubicBezTo>
                  <a:pt x="7395268" y="6126590"/>
                  <a:pt x="7242201" y="6127028"/>
                  <a:pt x="7084309" y="6140142"/>
                </a:cubicBezTo>
                <a:cubicBezTo>
                  <a:pt x="6926417" y="6153256"/>
                  <a:pt x="6744245" y="6122001"/>
                  <a:pt x="6573355" y="6140142"/>
                </a:cubicBezTo>
                <a:cubicBezTo>
                  <a:pt x="6402465" y="6158283"/>
                  <a:pt x="6047718" y="6143518"/>
                  <a:pt x="5882876" y="6140142"/>
                </a:cubicBezTo>
                <a:cubicBezTo>
                  <a:pt x="5718034" y="6136766"/>
                  <a:pt x="5262385" y="6170767"/>
                  <a:pt x="5012874" y="6140142"/>
                </a:cubicBezTo>
                <a:cubicBezTo>
                  <a:pt x="4763363" y="6109517"/>
                  <a:pt x="4720444" y="6127511"/>
                  <a:pt x="4591682" y="6140142"/>
                </a:cubicBezTo>
                <a:cubicBezTo>
                  <a:pt x="4462920" y="6152773"/>
                  <a:pt x="4230443" y="6116624"/>
                  <a:pt x="3990966" y="6140142"/>
                </a:cubicBezTo>
                <a:cubicBezTo>
                  <a:pt x="3751489" y="6163660"/>
                  <a:pt x="3444630" y="6107853"/>
                  <a:pt x="3300487" y="6140142"/>
                </a:cubicBezTo>
                <a:cubicBezTo>
                  <a:pt x="3156344" y="6172431"/>
                  <a:pt x="2692140" y="6101871"/>
                  <a:pt x="2520246" y="6140142"/>
                </a:cubicBezTo>
                <a:cubicBezTo>
                  <a:pt x="2348352" y="6178413"/>
                  <a:pt x="2094972" y="6117220"/>
                  <a:pt x="1919530" y="6140142"/>
                </a:cubicBezTo>
                <a:cubicBezTo>
                  <a:pt x="1744088" y="6163064"/>
                  <a:pt x="1529438" y="6133143"/>
                  <a:pt x="1229052" y="6140142"/>
                </a:cubicBezTo>
                <a:cubicBezTo>
                  <a:pt x="928666" y="6147141"/>
                  <a:pt x="301419" y="6180663"/>
                  <a:pt x="0" y="6140142"/>
                </a:cubicBezTo>
                <a:cubicBezTo>
                  <a:pt x="-22249" y="5871002"/>
                  <a:pt x="-14369" y="5671332"/>
                  <a:pt x="0" y="5519305"/>
                </a:cubicBezTo>
                <a:cubicBezTo>
                  <a:pt x="14369" y="5367278"/>
                  <a:pt x="-3541" y="5130490"/>
                  <a:pt x="0" y="4898469"/>
                </a:cubicBezTo>
                <a:cubicBezTo>
                  <a:pt x="3541" y="4666448"/>
                  <a:pt x="22751" y="4597538"/>
                  <a:pt x="0" y="4400435"/>
                </a:cubicBezTo>
                <a:cubicBezTo>
                  <a:pt x="-22751" y="4203332"/>
                  <a:pt x="30010" y="3835219"/>
                  <a:pt x="0" y="3656796"/>
                </a:cubicBezTo>
                <a:cubicBezTo>
                  <a:pt x="-30010" y="3478373"/>
                  <a:pt x="7335" y="3246754"/>
                  <a:pt x="0" y="2913156"/>
                </a:cubicBezTo>
                <a:cubicBezTo>
                  <a:pt x="-7335" y="2579558"/>
                  <a:pt x="36989" y="2461840"/>
                  <a:pt x="0" y="2169517"/>
                </a:cubicBezTo>
                <a:cubicBezTo>
                  <a:pt x="-36989" y="1877194"/>
                  <a:pt x="29159" y="1747995"/>
                  <a:pt x="0" y="1487279"/>
                </a:cubicBezTo>
                <a:cubicBezTo>
                  <a:pt x="-29159" y="1226563"/>
                  <a:pt x="-24206" y="996366"/>
                  <a:pt x="0" y="682238"/>
                </a:cubicBezTo>
                <a:cubicBezTo>
                  <a:pt x="24206" y="368110"/>
                  <a:pt x="-5598" y="236427"/>
                  <a:pt x="0" y="0"/>
                </a:cubicBezTo>
                <a:close/>
              </a:path>
              <a:path w="8976220" h="6140142" stroke="0" extrusionOk="0">
                <a:moveTo>
                  <a:pt x="0" y="0"/>
                </a:moveTo>
                <a:cubicBezTo>
                  <a:pt x="202332" y="20407"/>
                  <a:pt x="363571" y="28194"/>
                  <a:pt x="600716" y="0"/>
                </a:cubicBezTo>
                <a:cubicBezTo>
                  <a:pt x="837861" y="-28194"/>
                  <a:pt x="1065796" y="13258"/>
                  <a:pt x="1470719" y="0"/>
                </a:cubicBezTo>
                <a:cubicBezTo>
                  <a:pt x="1875642" y="-13258"/>
                  <a:pt x="1973166" y="-18883"/>
                  <a:pt x="2340722" y="0"/>
                </a:cubicBezTo>
                <a:cubicBezTo>
                  <a:pt x="2708278" y="18883"/>
                  <a:pt x="2744249" y="-1156"/>
                  <a:pt x="3031200" y="0"/>
                </a:cubicBezTo>
                <a:cubicBezTo>
                  <a:pt x="3318151" y="1156"/>
                  <a:pt x="3465901" y="-28831"/>
                  <a:pt x="3631917" y="0"/>
                </a:cubicBezTo>
                <a:cubicBezTo>
                  <a:pt x="3797933" y="28831"/>
                  <a:pt x="4140052" y="-10722"/>
                  <a:pt x="4412157" y="0"/>
                </a:cubicBezTo>
                <a:cubicBezTo>
                  <a:pt x="4684262" y="10722"/>
                  <a:pt x="4817738" y="23061"/>
                  <a:pt x="4923111" y="0"/>
                </a:cubicBezTo>
                <a:cubicBezTo>
                  <a:pt x="5028484" y="-23061"/>
                  <a:pt x="5169335" y="14573"/>
                  <a:pt x="5344303" y="0"/>
                </a:cubicBezTo>
                <a:cubicBezTo>
                  <a:pt x="5519271" y="-14573"/>
                  <a:pt x="5583919" y="-1630"/>
                  <a:pt x="5765495" y="0"/>
                </a:cubicBezTo>
                <a:cubicBezTo>
                  <a:pt x="5947071" y="1630"/>
                  <a:pt x="6378998" y="-37256"/>
                  <a:pt x="6635498" y="0"/>
                </a:cubicBezTo>
                <a:cubicBezTo>
                  <a:pt x="6891998" y="37256"/>
                  <a:pt x="6913092" y="-16645"/>
                  <a:pt x="7056690" y="0"/>
                </a:cubicBezTo>
                <a:cubicBezTo>
                  <a:pt x="7200288" y="16645"/>
                  <a:pt x="7569158" y="-4240"/>
                  <a:pt x="7747168" y="0"/>
                </a:cubicBezTo>
                <a:cubicBezTo>
                  <a:pt x="7925178" y="4240"/>
                  <a:pt x="8123124" y="-481"/>
                  <a:pt x="8258122" y="0"/>
                </a:cubicBezTo>
                <a:cubicBezTo>
                  <a:pt x="8393120" y="481"/>
                  <a:pt x="8704745" y="35448"/>
                  <a:pt x="8976220" y="0"/>
                </a:cubicBezTo>
                <a:cubicBezTo>
                  <a:pt x="8965747" y="163222"/>
                  <a:pt x="8969238" y="555990"/>
                  <a:pt x="8976220" y="805041"/>
                </a:cubicBezTo>
                <a:cubicBezTo>
                  <a:pt x="8983202" y="1054092"/>
                  <a:pt x="8997761" y="1200034"/>
                  <a:pt x="8976220" y="1487279"/>
                </a:cubicBezTo>
                <a:cubicBezTo>
                  <a:pt x="8954679" y="1774524"/>
                  <a:pt x="9002082" y="1842472"/>
                  <a:pt x="8976220" y="2169517"/>
                </a:cubicBezTo>
                <a:cubicBezTo>
                  <a:pt x="8950358" y="2496562"/>
                  <a:pt x="8961212" y="2638186"/>
                  <a:pt x="8976220" y="2974558"/>
                </a:cubicBezTo>
                <a:cubicBezTo>
                  <a:pt x="8991228" y="3310930"/>
                  <a:pt x="8974472" y="3311470"/>
                  <a:pt x="8976220" y="3533993"/>
                </a:cubicBezTo>
                <a:cubicBezTo>
                  <a:pt x="8977968" y="3756516"/>
                  <a:pt x="8988550" y="4097147"/>
                  <a:pt x="8976220" y="4277632"/>
                </a:cubicBezTo>
                <a:cubicBezTo>
                  <a:pt x="8963890" y="4458117"/>
                  <a:pt x="8952761" y="4728320"/>
                  <a:pt x="8976220" y="5021272"/>
                </a:cubicBezTo>
                <a:cubicBezTo>
                  <a:pt x="8999679" y="5314224"/>
                  <a:pt x="8970215" y="5312266"/>
                  <a:pt x="8976220" y="5519305"/>
                </a:cubicBezTo>
                <a:cubicBezTo>
                  <a:pt x="8982225" y="5726344"/>
                  <a:pt x="8988564" y="5853527"/>
                  <a:pt x="8976220" y="6140142"/>
                </a:cubicBezTo>
                <a:cubicBezTo>
                  <a:pt x="8771976" y="6122602"/>
                  <a:pt x="8753383" y="6141818"/>
                  <a:pt x="8555028" y="6140142"/>
                </a:cubicBezTo>
                <a:cubicBezTo>
                  <a:pt x="8356673" y="6138466"/>
                  <a:pt x="8271318" y="6160164"/>
                  <a:pt x="8044074" y="6140142"/>
                </a:cubicBezTo>
                <a:cubicBezTo>
                  <a:pt x="7816830" y="6120120"/>
                  <a:pt x="7802846" y="6121795"/>
                  <a:pt x="7622882" y="6140142"/>
                </a:cubicBezTo>
                <a:cubicBezTo>
                  <a:pt x="7442918" y="6158489"/>
                  <a:pt x="6976594" y="6158720"/>
                  <a:pt x="6752879" y="6140142"/>
                </a:cubicBezTo>
                <a:cubicBezTo>
                  <a:pt x="6529164" y="6121564"/>
                  <a:pt x="6478861" y="6124231"/>
                  <a:pt x="6241925" y="6140142"/>
                </a:cubicBezTo>
                <a:cubicBezTo>
                  <a:pt x="6004989" y="6156053"/>
                  <a:pt x="5743453" y="6119785"/>
                  <a:pt x="5551447" y="6140142"/>
                </a:cubicBezTo>
                <a:cubicBezTo>
                  <a:pt x="5359441" y="6160499"/>
                  <a:pt x="5254466" y="6156831"/>
                  <a:pt x="5040493" y="6140142"/>
                </a:cubicBezTo>
                <a:cubicBezTo>
                  <a:pt x="4826520" y="6123453"/>
                  <a:pt x="4705023" y="6147802"/>
                  <a:pt x="4439777" y="6140142"/>
                </a:cubicBezTo>
                <a:cubicBezTo>
                  <a:pt x="4174531" y="6132482"/>
                  <a:pt x="4165401" y="6124047"/>
                  <a:pt x="3928822" y="6140142"/>
                </a:cubicBezTo>
                <a:cubicBezTo>
                  <a:pt x="3692244" y="6156237"/>
                  <a:pt x="3540369" y="6124816"/>
                  <a:pt x="3238344" y="6140142"/>
                </a:cubicBezTo>
                <a:cubicBezTo>
                  <a:pt x="2936319" y="6155468"/>
                  <a:pt x="2695583" y="6115317"/>
                  <a:pt x="2547866" y="6140142"/>
                </a:cubicBezTo>
                <a:cubicBezTo>
                  <a:pt x="2400149" y="6164967"/>
                  <a:pt x="2096250" y="6168368"/>
                  <a:pt x="1767625" y="6140142"/>
                </a:cubicBezTo>
                <a:cubicBezTo>
                  <a:pt x="1439000" y="6111916"/>
                  <a:pt x="1543816" y="6150133"/>
                  <a:pt x="1346433" y="6140142"/>
                </a:cubicBezTo>
                <a:cubicBezTo>
                  <a:pt x="1149050" y="6130151"/>
                  <a:pt x="998777" y="6136287"/>
                  <a:pt x="835479" y="6140142"/>
                </a:cubicBezTo>
                <a:cubicBezTo>
                  <a:pt x="672181" y="6143997"/>
                  <a:pt x="246708" y="6177303"/>
                  <a:pt x="0" y="6140142"/>
                </a:cubicBezTo>
                <a:cubicBezTo>
                  <a:pt x="26542" y="5997775"/>
                  <a:pt x="-26937" y="5841353"/>
                  <a:pt x="0" y="5580707"/>
                </a:cubicBezTo>
                <a:cubicBezTo>
                  <a:pt x="26937" y="5320062"/>
                  <a:pt x="-36899" y="5070929"/>
                  <a:pt x="0" y="4775666"/>
                </a:cubicBezTo>
                <a:cubicBezTo>
                  <a:pt x="36899" y="4480403"/>
                  <a:pt x="26192" y="4494723"/>
                  <a:pt x="0" y="4216231"/>
                </a:cubicBezTo>
                <a:cubicBezTo>
                  <a:pt x="-26192" y="3937740"/>
                  <a:pt x="29243" y="3699923"/>
                  <a:pt x="0" y="3411190"/>
                </a:cubicBezTo>
                <a:cubicBezTo>
                  <a:pt x="-29243" y="3122457"/>
                  <a:pt x="-14391" y="3136200"/>
                  <a:pt x="0" y="2913156"/>
                </a:cubicBezTo>
                <a:cubicBezTo>
                  <a:pt x="14391" y="2690112"/>
                  <a:pt x="373" y="2498928"/>
                  <a:pt x="0" y="2169517"/>
                </a:cubicBezTo>
                <a:cubicBezTo>
                  <a:pt x="-373" y="1840106"/>
                  <a:pt x="-1471" y="1809121"/>
                  <a:pt x="0" y="1610082"/>
                </a:cubicBezTo>
                <a:cubicBezTo>
                  <a:pt x="1471" y="1411044"/>
                  <a:pt x="5491" y="1150033"/>
                  <a:pt x="0" y="927844"/>
                </a:cubicBezTo>
                <a:cubicBezTo>
                  <a:pt x="-5491" y="705655"/>
                  <a:pt x="-37692" y="201248"/>
                  <a:pt x="0" y="0"/>
                </a:cubicBezTo>
                <a:close/>
              </a:path>
            </a:pathLst>
          </a:custGeom>
          <a:solidFill>
            <a:schemeClr val="bg1"/>
          </a:solidFill>
          <a:ln w="57150">
            <a:solidFill>
              <a:schemeClr val="tx1"/>
            </a:solidFill>
            <a:extLst>
              <a:ext uri="{C807C97D-BFC1-408E-A445-0C87EB9F89A2}">
                <ask:lineSketchStyleProps xmlns:ask="http://schemas.microsoft.com/office/drawing/2018/sketchyshapes" sd="3224186516">
                  <a:prstGeom prst="rect">
                    <a:avLst/>
                  </a:prstGeom>
                  <ask:type>
                    <ask:lineSketchFreehand/>
                  </ask:type>
                </ask:lineSketchStyleProps>
              </a:ext>
            </a:extLst>
          </a:ln>
        </p:spPr>
        <p:txBody>
          <a:bodyPr wrap="square" rtlCol="0">
            <a:spAutoFit/>
          </a:bodyPr>
          <a:lstStyle/>
          <a:p>
            <a:pPr algn="ctr"/>
            <a:r>
              <a:rPr lang="en-GB" sz="4400" b="1" dirty="0">
                <a:latin typeface="The Hand Black" panose="03070902030502020204" pitchFamily="66" charset="0"/>
              </a:rPr>
              <a:t>This week’s Gospel comes from </a:t>
            </a:r>
            <a:r>
              <a:rPr lang="en-US" sz="4000" b="1" u="sng" dirty="0">
                <a:latin typeface="Harcourt Bold" panose="00000400000000000000" pitchFamily="2" charset="0"/>
              </a:rPr>
              <a:t>Mark 1:12-15</a:t>
            </a:r>
          </a:p>
          <a:p>
            <a:pPr algn="ctr"/>
            <a:endParaRPr lang="en-US" sz="3200" b="1" u="sng" dirty="0">
              <a:latin typeface="Harcourt Bold" panose="00000400000000000000" pitchFamily="2" charset="0"/>
            </a:endParaRPr>
          </a:p>
          <a:p>
            <a:pPr algn="ctr"/>
            <a:r>
              <a:rPr lang="en-GB" sz="4400" dirty="0">
                <a:latin typeface="The Hand Black" panose="03070902030502020204" pitchFamily="66" charset="0"/>
              </a:rPr>
              <a:t>At once the Spirit made Jesus go into the desert, where he stayed forty days, being tempted by Satan. Wild animals were there also, but angels came and helped him.</a:t>
            </a:r>
          </a:p>
          <a:p>
            <a:pPr algn="ctr"/>
            <a:r>
              <a:rPr lang="en-GB" sz="4400" dirty="0">
                <a:latin typeface="The Hand Black" panose="03070902030502020204" pitchFamily="66" charset="0"/>
              </a:rPr>
              <a:t>After John had been put in prison, Jesus went to Galilee and preached the Good News from God. “The right time has come,” he said, “and the Kingdom of God is near! Turn away from your sins and believe the Good News!”</a:t>
            </a:r>
            <a:endParaRPr lang="en-US" sz="3200" b="1" u="sng" dirty="0">
              <a:latin typeface="Harcourt Bold" panose="00000400000000000000" pitchFamily="2" charset="0"/>
            </a:endParaRPr>
          </a:p>
          <a:p>
            <a:pPr algn="ctr"/>
            <a:endParaRPr lang="en-US" sz="900" b="1" u="sng" dirty="0">
              <a:latin typeface="Harcourt Bold" panose="00000400000000000000" pitchFamily="2" charset="0"/>
            </a:endParaRPr>
          </a:p>
        </p:txBody>
      </p:sp>
      <p:pic>
        <p:nvPicPr>
          <p:cNvPr id="6" name="Picture 5" descr="A picture containing text&#10;&#10;Description automatically generated">
            <a:extLst>
              <a:ext uri="{FF2B5EF4-FFF2-40B4-BE49-F238E27FC236}">
                <a16:creationId xmlns:a16="http://schemas.microsoft.com/office/drawing/2014/main" id="{D8F46423-1FBF-41C6-88A2-5A4718D299FA}"/>
              </a:ext>
            </a:extLst>
          </p:cNvPr>
          <p:cNvPicPr>
            <a:picLocks noChangeAspect="1"/>
          </p:cNvPicPr>
          <p:nvPr/>
        </p:nvPicPr>
        <p:blipFill>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182490" y="4195052"/>
            <a:ext cx="2692814" cy="2620108"/>
          </a:xfrm>
          <a:prstGeom prst="rect">
            <a:avLst/>
          </a:prstGeom>
        </p:spPr>
      </p:pic>
      <p:pic>
        <p:nvPicPr>
          <p:cNvPr id="2" name="Audio 1">
            <a:hlinkClick r:id="" action="ppaction://media"/>
            <a:extLst>
              <a:ext uri="{FF2B5EF4-FFF2-40B4-BE49-F238E27FC236}">
                <a16:creationId xmlns:a16="http://schemas.microsoft.com/office/drawing/2014/main" id="{F2A5BD5C-CEDA-411D-8183-8AE1052F0BA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47018" y="1593021"/>
            <a:ext cx="1452842" cy="1452842"/>
          </a:xfrm>
          <a:prstGeom prst="rect">
            <a:avLst/>
          </a:prstGeom>
        </p:spPr>
      </p:pic>
    </p:spTree>
    <p:extLst>
      <p:ext uri="{BB962C8B-B14F-4D97-AF65-F5344CB8AC3E}">
        <p14:creationId xmlns:p14="http://schemas.microsoft.com/office/powerpoint/2010/main" val="3103164226"/>
      </p:ext>
    </p:extLst>
  </p:cSld>
  <p:clrMapOvr>
    <a:masterClrMapping/>
  </p:clrMapOvr>
  <mc:AlternateContent xmlns:mc="http://schemas.openxmlformats.org/markup-compatibility/2006">
    <mc:Choice xmlns:p14="http://schemas.microsoft.com/office/powerpoint/2010/main" Requires="p14">
      <p:transition spd="slow" p14:dur="2000" advTm="35386"/>
    </mc:Choice>
    <mc:Fallback>
      <p:transition spd="slow" advTm="353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97B65C0-3882-440F-8C8F-6D46E890BD51}"/>
              </a:ext>
            </a:extLst>
          </p:cNvPr>
          <p:cNvSpPr txBox="1"/>
          <p:nvPr/>
        </p:nvSpPr>
        <p:spPr>
          <a:xfrm>
            <a:off x="703562" y="146475"/>
            <a:ext cx="10784876" cy="1015663"/>
          </a:xfrm>
          <a:custGeom>
            <a:avLst/>
            <a:gdLst>
              <a:gd name="connsiteX0" fmla="*/ 0 w 10784876"/>
              <a:gd name="connsiteY0" fmla="*/ 0 h 1015663"/>
              <a:gd name="connsiteX1" fmla="*/ 781904 w 10784876"/>
              <a:gd name="connsiteY1" fmla="*/ 0 h 1015663"/>
              <a:gd name="connsiteX2" fmla="*/ 1240261 w 10784876"/>
              <a:gd name="connsiteY2" fmla="*/ 0 h 1015663"/>
              <a:gd name="connsiteX3" fmla="*/ 1914315 w 10784876"/>
              <a:gd name="connsiteY3" fmla="*/ 0 h 1015663"/>
              <a:gd name="connsiteX4" fmla="*/ 2696219 w 10784876"/>
              <a:gd name="connsiteY4" fmla="*/ 0 h 1015663"/>
              <a:gd name="connsiteX5" fmla="*/ 3262425 w 10784876"/>
              <a:gd name="connsiteY5" fmla="*/ 0 h 1015663"/>
              <a:gd name="connsiteX6" fmla="*/ 3828631 w 10784876"/>
              <a:gd name="connsiteY6" fmla="*/ 0 h 1015663"/>
              <a:gd name="connsiteX7" fmla="*/ 4286988 w 10784876"/>
              <a:gd name="connsiteY7" fmla="*/ 0 h 1015663"/>
              <a:gd name="connsiteX8" fmla="*/ 4745345 w 10784876"/>
              <a:gd name="connsiteY8" fmla="*/ 0 h 1015663"/>
              <a:gd name="connsiteX9" fmla="*/ 5419400 w 10784876"/>
              <a:gd name="connsiteY9" fmla="*/ 0 h 1015663"/>
              <a:gd name="connsiteX10" fmla="*/ 6201304 w 10784876"/>
              <a:gd name="connsiteY10" fmla="*/ 0 h 1015663"/>
              <a:gd name="connsiteX11" fmla="*/ 7091056 w 10784876"/>
              <a:gd name="connsiteY11" fmla="*/ 0 h 1015663"/>
              <a:gd name="connsiteX12" fmla="*/ 7441564 w 10784876"/>
              <a:gd name="connsiteY12" fmla="*/ 0 h 1015663"/>
              <a:gd name="connsiteX13" fmla="*/ 7792073 w 10784876"/>
              <a:gd name="connsiteY13" fmla="*/ 0 h 1015663"/>
              <a:gd name="connsiteX14" fmla="*/ 8573976 w 10784876"/>
              <a:gd name="connsiteY14" fmla="*/ 0 h 1015663"/>
              <a:gd name="connsiteX15" fmla="*/ 9140182 w 10784876"/>
              <a:gd name="connsiteY15" fmla="*/ 0 h 1015663"/>
              <a:gd name="connsiteX16" fmla="*/ 9598540 w 10784876"/>
              <a:gd name="connsiteY16" fmla="*/ 0 h 1015663"/>
              <a:gd name="connsiteX17" fmla="*/ 10784876 w 10784876"/>
              <a:gd name="connsiteY17" fmla="*/ 0 h 1015663"/>
              <a:gd name="connsiteX18" fmla="*/ 10784876 w 10784876"/>
              <a:gd name="connsiteY18" fmla="*/ 528145 h 1015663"/>
              <a:gd name="connsiteX19" fmla="*/ 10784876 w 10784876"/>
              <a:gd name="connsiteY19" fmla="*/ 1015663 h 1015663"/>
              <a:gd name="connsiteX20" fmla="*/ 10434368 w 10784876"/>
              <a:gd name="connsiteY20" fmla="*/ 1015663 h 1015663"/>
              <a:gd name="connsiteX21" fmla="*/ 9868162 w 10784876"/>
              <a:gd name="connsiteY21" fmla="*/ 1015663 h 1015663"/>
              <a:gd name="connsiteX22" fmla="*/ 9086258 w 10784876"/>
              <a:gd name="connsiteY22" fmla="*/ 1015663 h 1015663"/>
              <a:gd name="connsiteX23" fmla="*/ 8520052 w 10784876"/>
              <a:gd name="connsiteY23" fmla="*/ 1015663 h 1015663"/>
              <a:gd name="connsiteX24" fmla="*/ 8169544 w 10784876"/>
              <a:gd name="connsiteY24" fmla="*/ 1015663 h 1015663"/>
              <a:gd name="connsiteX25" fmla="*/ 7387640 w 10784876"/>
              <a:gd name="connsiteY25" fmla="*/ 1015663 h 1015663"/>
              <a:gd name="connsiteX26" fmla="*/ 6821434 w 10784876"/>
              <a:gd name="connsiteY26" fmla="*/ 1015663 h 1015663"/>
              <a:gd name="connsiteX27" fmla="*/ 6470926 w 10784876"/>
              <a:gd name="connsiteY27" fmla="*/ 1015663 h 1015663"/>
              <a:gd name="connsiteX28" fmla="*/ 5796871 w 10784876"/>
              <a:gd name="connsiteY28" fmla="*/ 1015663 h 1015663"/>
              <a:gd name="connsiteX29" fmla="*/ 5122816 w 10784876"/>
              <a:gd name="connsiteY29" fmla="*/ 1015663 h 1015663"/>
              <a:gd name="connsiteX30" fmla="*/ 4448761 w 10784876"/>
              <a:gd name="connsiteY30" fmla="*/ 1015663 h 1015663"/>
              <a:gd name="connsiteX31" fmla="*/ 3774707 w 10784876"/>
              <a:gd name="connsiteY31" fmla="*/ 1015663 h 1015663"/>
              <a:gd name="connsiteX32" fmla="*/ 3208501 w 10784876"/>
              <a:gd name="connsiteY32" fmla="*/ 1015663 h 1015663"/>
              <a:gd name="connsiteX33" fmla="*/ 2642295 w 10784876"/>
              <a:gd name="connsiteY33" fmla="*/ 1015663 h 1015663"/>
              <a:gd name="connsiteX34" fmla="*/ 2183937 w 10784876"/>
              <a:gd name="connsiteY34" fmla="*/ 1015663 h 1015663"/>
              <a:gd name="connsiteX35" fmla="*/ 1725580 w 10784876"/>
              <a:gd name="connsiteY35" fmla="*/ 1015663 h 1015663"/>
              <a:gd name="connsiteX36" fmla="*/ 1267223 w 10784876"/>
              <a:gd name="connsiteY36" fmla="*/ 1015663 h 1015663"/>
              <a:gd name="connsiteX37" fmla="*/ 808866 w 10784876"/>
              <a:gd name="connsiteY37" fmla="*/ 1015663 h 1015663"/>
              <a:gd name="connsiteX38" fmla="*/ 0 w 10784876"/>
              <a:gd name="connsiteY38" fmla="*/ 1015663 h 1015663"/>
              <a:gd name="connsiteX39" fmla="*/ 0 w 10784876"/>
              <a:gd name="connsiteY39" fmla="*/ 487518 h 1015663"/>
              <a:gd name="connsiteX40" fmla="*/ 0 w 10784876"/>
              <a:gd name="connsiteY40" fmla="*/ 0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0784876" h="1015663" fill="none" extrusionOk="0">
                <a:moveTo>
                  <a:pt x="0" y="0"/>
                </a:moveTo>
                <a:cubicBezTo>
                  <a:pt x="368307" y="14908"/>
                  <a:pt x="593871" y="-3631"/>
                  <a:pt x="781904" y="0"/>
                </a:cubicBezTo>
                <a:cubicBezTo>
                  <a:pt x="969937" y="3631"/>
                  <a:pt x="1087168" y="-2166"/>
                  <a:pt x="1240261" y="0"/>
                </a:cubicBezTo>
                <a:cubicBezTo>
                  <a:pt x="1393354" y="2166"/>
                  <a:pt x="1711538" y="29558"/>
                  <a:pt x="1914315" y="0"/>
                </a:cubicBezTo>
                <a:cubicBezTo>
                  <a:pt x="2117092" y="-29558"/>
                  <a:pt x="2504560" y="15376"/>
                  <a:pt x="2696219" y="0"/>
                </a:cubicBezTo>
                <a:cubicBezTo>
                  <a:pt x="2887878" y="-15376"/>
                  <a:pt x="2996932" y="3908"/>
                  <a:pt x="3262425" y="0"/>
                </a:cubicBezTo>
                <a:cubicBezTo>
                  <a:pt x="3527918" y="-3908"/>
                  <a:pt x="3653828" y="-1808"/>
                  <a:pt x="3828631" y="0"/>
                </a:cubicBezTo>
                <a:cubicBezTo>
                  <a:pt x="4003434" y="1808"/>
                  <a:pt x="4122012" y="-15946"/>
                  <a:pt x="4286988" y="0"/>
                </a:cubicBezTo>
                <a:cubicBezTo>
                  <a:pt x="4451964" y="15946"/>
                  <a:pt x="4574775" y="-10121"/>
                  <a:pt x="4745345" y="0"/>
                </a:cubicBezTo>
                <a:cubicBezTo>
                  <a:pt x="4915915" y="10121"/>
                  <a:pt x="5259582" y="17682"/>
                  <a:pt x="5419400" y="0"/>
                </a:cubicBezTo>
                <a:cubicBezTo>
                  <a:pt x="5579219" y="-17682"/>
                  <a:pt x="6032696" y="25256"/>
                  <a:pt x="6201304" y="0"/>
                </a:cubicBezTo>
                <a:cubicBezTo>
                  <a:pt x="6369912" y="-25256"/>
                  <a:pt x="6759899" y="33450"/>
                  <a:pt x="7091056" y="0"/>
                </a:cubicBezTo>
                <a:cubicBezTo>
                  <a:pt x="7422213" y="-33450"/>
                  <a:pt x="7316528" y="12957"/>
                  <a:pt x="7441564" y="0"/>
                </a:cubicBezTo>
                <a:cubicBezTo>
                  <a:pt x="7566600" y="-12957"/>
                  <a:pt x="7692830" y="12182"/>
                  <a:pt x="7792073" y="0"/>
                </a:cubicBezTo>
                <a:cubicBezTo>
                  <a:pt x="7891316" y="-12182"/>
                  <a:pt x="8185557" y="12847"/>
                  <a:pt x="8573976" y="0"/>
                </a:cubicBezTo>
                <a:cubicBezTo>
                  <a:pt x="8962395" y="-12847"/>
                  <a:pt x="8930281" y="2687"/>
                  <a:pt x="9140182" y="0"/>
                </a:cubicBezTo>
                <a:cubicBezTo>
                  <a:pt x="9350083" y="-2687"/>
                  <a:pt x="9409999" y="-22529"/>
                  <a:pt x="9598540" y="0"/>
                </a:cubicBezTo>
                <a:cubicBezTo>
                  <a:pt x="9787081" y="22529"/>
                  <a:pt x="10193640" y="46244"/>
                  <a:pt x="10784876" y="0"/>
                </a:cubicBezTo>
                <a:cubicBezTo>
                  <a:pt x="10771645" y="193656"/>
                  <a:pt x="10804880" y="407329"/>
                  <a:pt x="10784876" y="528145"/>
                </a:cubicBezTo>
                <a:cubicBezTo>
                  <a:pt x="10764872" y="648962"/>
                  <a:pt x="10792240" y="774305"/>
                  <a:pt x="10784876" y="1015663"/>
                </a:cubicBezTo>
                <a:cubicBezTo>
                  <a:pt x="10632959" y="1007857"/>
                  <a:pt x="10540623" y="999739"/>
                  <a:pt x="10434368" y="1015663"/>
                </a:cubicBezTo>
                <a:cubicBezTo>
                  <a:pt x="10328113" y="1031587"/>
                  <a:pt x="10150372" y="1032226"/>
                  <a:pt x="9868162" y="1015663"/>
                </a:cubicBezTo>
                <a:cubicBezTo>
                  <a:pt x="9585952" y="999100"/>
                  <a:pt x="9471734" y="1041241"/>
                  <a:pt x="9086258" y="1015663"/>
                </a:cubicBezTo>
                <a:cubicBezTo>
                  <a:pt x="8700782" y="990085"/>
                  <a:pt x="8682087" y="994621"/>
                  <a:pt x="8520052" y="1015663"/>
                </a:cubicBezTo>
                <a:cubicBezTo>
                  <a:pt x="8358017" y="1036705"/>
                  <a:pt x="8275596" y="1019667"/>
                  <a:pt x="8169544" y="1015663"/>
                </a:cubicBezTo>
                <a:cubicBezTo>
                  <a:pt x="8063492" y="1011659"/>
                  <a:pt x="7551904" y="1016533"/>
                  <a:pt x="7387640" y="1015663"/>
                </a:cubicBezTo>
                <a:cubicBezTo>
                  <a:pt x="7223376" y="1014793"/>
                  <a:pt x="7030942" y="1018208"/>
                  <a:pt x="6821434" y="1015663"/>
                </a:cubicBezTo>
                <a:cubicBezTo>
                  <a:pt x="6611926" y="1013118"/>
                  <a:pt x="6556694" y="1019078"/>
                  <a:pt x="6470926" y="1015663"/>
                </a:cubicBezTo>
                <a:cubicBezTo>
                  <a:pt x="6385158" y="1012248"/>
                  <a:pt x="6043881" y="1018293"/>
                  <a:pt x="5796871" y="1015663"/>
                </a:cubicBezTo>
                <a:cubicBezTo>
                  <a:pt x="5549861" y="1013033"/>
                  <a:pt x="5313608" y="1003856"/>
                  <a:pt x="5122816" y="1015663"/>
                </a:cubicBezTo>
                <a:cubicBezTo>
                  <a:pt x="4932025" y="1027470"/>
                  <a:pt x="4690162" y="1039350"/>
                  <a:pt x="4448761" y="1015663"/>
                </a:cubicBezTo>
                <a:cubicBezTo>
                  <a:pt x="4207361" y="991976"/>
                  <a:pt x="4016097" y="1029134"/>
                  <a:pt x="3774707" y="1015663"/>
                </a:cubicBezTo>
                <a:cubicBezTo>
                  <a:pt x="3533317" y="1002192"/>
                  <a:pt x="3411701" y="1043686"/>
                  <a:pt x="3208501" y="1015663"/>
                </a:cubicBezTo>
                <a:cubicBezTo>
                  <a:pt x="3005301" y="987640"/>
                  <a:pt x="2908726" y="1016131"/>
                  <a:pt x="2642295" y="1015663"/>
                </a:cubicBezTo>
                <a:cubicBezTo>
                  <a:pt x="2375864" y="1015195"/>
                  <a:pt x="2346045" y="1037132"/>
                  <a:pt x="2183937" y="1015663"/>
                </a:cubicBezTo>
                <a:cubicBezTo>
                  <a:pt x="2021829" y="994194"/>
                  <a:pt x="1944874" y="1005435"/>
                  <a:pt x="1725580" y="1015663"/>
                </a:cubicBezTo>
                <a:cubicBezTo>
                  <a:pt x="1506286" y="1025891"/>
                  <a:pt x="1400656" y="1033700"/>
                  <a:pt x="1267223" y="1015663"/>
                </a:cubicBezTo>
                <a:cubicBezTo>
                  <a:pt x="1133790" y="997626"/>
                  <a:pt x="992527" y="1008644"/>
                  <a:pt x="808866" y="1015663"/>
                </a:cubicBezTo>
                <a:cubicBezTo>
                  <a:pt x="625205" y="1022682"/>
                  <a:pt x="291776" y="992164"/>
                  <a:pt x="0" y="1015663"/>
                </a:cubicBezTo>
                <a:cubicBezTo>
                  <a:pt x="-15464" y="884134"/>
                  <a:pt x="1238" y="599104"/>
                  <a:pt x="0" y="487518"/>
                </a:cubicBezTo>
                <a:cubicBezTo>
                  <a:pt x="-1238" y="375932"/>
                  <a:pt x="7291" y="189967"/>
                  <a:pt x="0" y="0"/>
                </a:cubicBezTo>
                <a:close/>
              </a:path>
              <a:path w="10784876" h="1015663" stroke="0" extrusionOk="0">
                <a:moveTo>
                  <a:pt x="0" y="0"/>
                </a:moveTo>
                <a:cubicBezTo>
                  <a:pt x="227755" y="6026"/>
                  <a:pt x="360030" y="-27627"/>
                  <a:pt x="566206" y="0"/>
                </a:cubicBezTo>
                <a:cubicBezTo>
                  <a:pt x="772382" y="27627"/>
                  <a:pt x="1021546" y="-38583"/>
                  <a:pt x="1455958" y="0"/>
                </a:cubicBezTo>
                <a:cubicBezTo>
                  <a:pt x="1890370" y="38583"/>
                  <a:pt x="1954539" y="-13926"/>
                  <a:pt x="2345711" y="0"/>
                </a:cubicBezTo>
                <a:cubicBezTo>
                  <a:pt x="2736883" y="13926"/>
                  <a:pt x="2708951" y="16736"/>
                  <a:pt x="3019765" y="0"/>
                </a:cubicBezTo>
                <a:cubicBezTo>
                  <a:pt x="3330579" y="-16736"/>
                  <a:pt x="3417536" y="17669"/>
                  <a:pt x="3585971" y="0"/>
                </a:cubicBezTo>
                <a:cubicBezTo>
                  <a:pt x="3754406" y="-17669"/>
                  <a:pt x="4108515" y="36139"/>
                  <a:pt x="4367875" y="0"/>
                </a:cubicBezTo>
                <a:cubicBezTo>
                  <a:pt x="4627235" y="-36139"/>
                  <a:pt x="4648739" y="14579"/>
                  <a:pt x="4826232" y="0"/>
                </a:cubicBezTo>
                <a:cubicBezTo>
                  <a:pt x="5003725" y="-14579"/>
                  <a:pt x="5048259" y="-4840"/>
                  <a:pt x="5176740" y="0"/>
                </a:cubicBezTo>
                <a:cubicBezTo>
                  <a:pt x="5305221" y="4840"/>
                  <a:pt x="5356615" y="17481"/>
                  <a:pt x="5527249" y="0"/>
                </a:cubicBezTo>
                <a:cubicBezTo>
                  <a:pt x="5697883" y="-17481"/>
                  <a:pt x="6200475" y="-28348"/>
                  <a:pt x="6417001" y="0"/>
                </a:cubicBezTo>
                <a:cubicBezTo>
                  <a:pt x="6633527" y="28348"/>
                  <a:pt x="6637902" y="-13384"/>
                  <a:pt x="6767510" y="0"/>
                </a:cubicBezTo>
                <a:cubicBezTo>
                  <a:pt x="6897118" y="13384"/>
                  <a:pt x="7169756" y="-13839"/>
                  <a:pt x="7441564" y="0"/>
                </a:cubicBezTo>
                <a:cubicBezTo>
                  <a:pt x="7713372" y="13839"/>
                  <a:pt x="7699859" y="-19075"/>
                  <a:pt x="7899922" y="0"/>
                </a:cubicBezTo>
                <a:cubicBezTo>
                  <a:pt x="8099985" y="19075"/>
                  <a:pt x="8533394" y="-34619"/>
                  <a:pt x="8789674" y="0"/>
                </a:cubicBezTo>
                <a:cubicBezTo>
                  <a:pt x="9045954" y="34619"/>
                  <a:pt x="9402239" y="-43890"/>
                  <a:pt x="9679426" y="0"/>
                </a:cubicBezTo>
                <a:cubicBezTo>
                  <a:pt x="9956613" y="43890"/>
                  <a:pt x="10255292" y="31910"/>
                  <a:pt x="10784876" y="0"/>
                </a:cubicBezTo>
                <a:cubicBezTo>
                  <a:pt x="10780084" y="151311"/>
                  <a:pt x="10795317" y="355081"/>
                  <a:pt x="10784876" y="497675"/>
                </a:cubicBezTo>
                <a:cubicBezTo>
                  <a:pt x="10774435" y="640270"/>
                  <a:pt x="10771977" y="758516"/>
                  <a:pt x="10784876" y="1015663"/>
                </a:cubicBezTo>
                <a:cubicBezTo>
                  <a:pt x="10650107" y="1017625"/>
                  <a:pt x="10520823" y="1012405"/>
                  <a:pt x="10326519" y="1015663"/>
                </a:cubicBezTo>
                <a:cubicBezTo>
                  <a:pt x="10132215" y="1018921"/>
                  <a:pt x="9824085" y="986945"/>
                  <a:pt x="9544615" y="1015663"/>
                </a:cubicBezTo>
                <a:cubicBezTo>
                  <a:pt x="9265145" y="1044381"/>
                  <a:pt x="9056221" y="997026"/>
                  <a:pt x="8654863" y="1015663"/>
                </a:cubicBezTo>
                <a:cubicBezTo>
                  <a:pt x="8253505" y="1034300"/>
                  <a:pt x="8448576" y="1032625"/>
                  <a:pt x="8304355" y="1015663"/>
                </a:cubicBezTo>
                <a:cubicBezTo>
                  <a:pt x="8160134" y="998701"/>
                  <a:pt x="7987966" y="1002391"/>
                  <a:pt x="7845997" y="1015663"/>
                </a:cubicBezTo>
                <a:cubicBezTo>
                  <a:pt x="7704028" y="1028935"/>
                  <a:pt x="7165979" y="1047649"/>
                  <a:pt x="6956245" y="1015663"/>
                </a:cubicBezTo>
                <a:cubicBezTo>
                  <a:pt x="6746511" y="983677"/>
                  <a:pt x="6605193" y="1036828"/>
                  <a:pt x="6497888" y="1015663"/>
                </a:cubicBezTo>
                <a:cubicBezTo>
                  <a:pt x="6390583" y="994498"/>
                  <a:pt x="6311965" y="1024316"/>
                  <a:pt x="6147379" y="1015663"/>
                </a:cubicBezTo>
                <a:cubicBezTo>
                  <a:pt x="5982793" y="1007010"/>
                  <a:pt x="5590502" y="1036840"/>
                  <a:pt x="5257627" y="1015663"/>
                </a:cubicBezTo>
                <a:cubicBezTo>
                  <a:pt x="4924752" y="994486"/>
                  <a:pt x="5004131" y="1030132"/>
                  <a:pt x="4799270" y="1015663"/>
                </a:cubicBezTo>
                <a:cubicBezTo>
                  <a:pt x="4594409" y="1001194"/>
                  <a:pt x="4459410" y="1034526"/>
                  <a:pt x="4125215" y="1015663"/>
                </a:cubicBezTo>
                <a:cubicBezTo>
                  <a:pt x="3791021" y="996800"/>
                  <a:pt x="3834603" y="1023870"/>
                  <a:pt x="3666858" y="1015663"/>
                </a:cubicBezTo>
                <a:cubicBezTo>
                  <a:pt x="3499113" y="1007456"/>
                  <a:pt x="3296947" y="1042279"/>
                  <a:pt x="3100652" y="1015663"/>
                </a:cubicBezTo>
                <a:cubicBezTo>
                  <a:pt x="2904357" y="989047"/>
                  <a:pt x="2777096" y="1000732"/>
                  <a:pt x="2642295" y="1015663"/>
                </a:cubicBezTo>
                <a:cubicBezTo>
                  <a:pt x="2507494" y="1030594"/>
                  <a:pt x="2219035" y="1004011"/>
                  <a:pt x="1968240" y="1015663"/>
                </a:cubicBezTo>
                <a:cubicBezTo>
                  <a:pt x="1717445" y="1027315"/>
                  <a:pt x="1520407" y="995886"/>
                  <a:pt x="1294185" y="1015663"/>
                </a:cubicBezTo>
                <a:cubicBezTo>
                  <a:pt x="1067964" y="1035440"/>
                  <a:pt x="370061" y="982379"/>
                  <a:pt x="0" y="1015663"/>
                </a:cubicBezTo>
                <a:cubicBezTo>
                  <a:pt x="22360" y="855311"/>
                  <a:pt x="13788" y="773827"/>
                  <a:pt x="0" y="538301"/>
                </a:cubicBezTo>
                <a:cubicBezTo>
                  <a:pt x="-13788" y="302775"/>
                  <a:pt x="-1702" y="108174"/>
                  <a:pt x="0" y="0"/>
                </a:cubicBezTo>
                <a:close/>
              </a:path>
            </a:pathLst>
          </a:custGeom>
          <a:solidFill>
            <a:srgbClr val="00B0F0"/>
          </a:solidFill>
          <a:ln w="57150">
            <a:solidFill>
              <a:schemeClr val="tx1"/>
            </a:solidFill>
            <a:extLst>
              <a:ext uri="{C807C97D-BFC1-408E-A445-0C87EB9F89A2}">
                <ask:lineSketchStyleProps xmlns:ask="http://schemas.microsoft.com/office/drawing/2018/sketchyshapes" sd="3224186516">
                  <a:prstGeom prst="rect">
                    <a:avLst/>
                  </a:prstGeom>
                  <ask:type>
                    <ask:lineSketchFreehand/>
                  </ask:type>
                </ask:lineSketchStyleProps>
              </a:ext>
            </a:extLst>
          </a:ln>
        </p:spPr>
        <p:txBody>
          <a:bodyPr wrap="square" rtlCol="0">
            <a:spAutoFit/>
          </a:bodyPr>
          <a:lstStyle/>
          <a:p>
            <a:pPr algn="ctr"/>
            <a:r>
              <a:rPr lang="en-US" sz="6000">
                <a:latin typeface="The Hand Black" panose="03070902030502020204" pitchFamily="66" charset="0"/>
              </a:rPr>
              <a:t>Yesterday was the first Sunday of Lent. What is Lent? </a:t>
            </a:r>
            <a:endParaRPr lang="en-GB" sz="8800" dirty="0">
              <a:latin typeface="The Hand Black" panose="03070902030502020204" pitchFamily="66" charset="0"/>
            </a:endParaRPr>
          </a:p>
        </p:txBody>
      </p:sp>
      <p:pic>
        <p:nvPicPr>
          <p:cNvPr id="1026" name="Picture 2" descr="Free Jesus Teaching Cliparts, Download Free Clip Art, Free Clip Art on  Clipart Library">
            <a:extLst>
              <a:ext uri="{FF2B5EF4-FFF2-40B4-BE49-F238E27FC236}">
                <a16:creationId xmlns:a16="http://schemas.microsoft.com/office/drawing/2014/main" id="{03F5A30A-2265-4626-9580-6648B5AB1E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57873" y="4782224"/>
            <a:ext cx="2834127" cy="2075776"/>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2D5A0A25-D4AB-443E-9AC6-67093765E097}"/>
              </a:ext>
            </a:extLst>
          </p:cNvPr>
          <p:cNvSpPr txBox="1"/>
          <p:nvPr/>
        </p:nvSpPr>
        <p:spPr>
          <a:xfrm>
            <a:off x="192158" y="1461492"/>
            <a:ext cx="9165716" cy="4832092"/>
          </a:xfrm>
          <a:custGeom>
            <a:avLst/>
            <a:gdLst>
              <a:gd name="connsiteX0" fmla="*/ 0 w 9165716"/>
              <a:gd name="connsiteY0" fmla="*/ 0 h 4832092"/>
              <a:gd name="connsiteX1" fmla="*/ 379723 w 9165716"/>
              <a:gd name="connsiteY1" fmla="*/ 0 h 4832092"/>
              <a:gd name="connsiteX2" fmla="*/ 851102 w 9165716"/>
              <a:gd name="connsiteY2" fmla="*/ 0 h 4832092"/>
              <a:gd name="connsiteX3" fmla="*/ 1322482 w 9165716"/>
              <a:gd name="connsiteY3" fmla="*/ 0 h 4832092"/>
              <a:gd name="connsiteX4" fmla="*/ 1977176 w 9165716"/>
              <a:gd name="connsiteY4" fmla="*/ 0 h 4832092"/>
              <a:gd name="connsiteX5" fmla="*/ 2723527 w 9165716"/>
              <a:gd name="connsiteY5" fmla="*/ 0 h 4832092"/>
              <a:gd name="connsiteX6" fmla="*/ 3561535 w 9165716"/>
              <a:gd name="connsiteY6" fmla="*/ 0 h 4832092"/>
              <a:gd name="connsiteX7" fmla="*/ 3941258 w 9165716"/>
              <a:gd name="connsiteY7" fmla="*/ 0 h 4832092"/>
              <a:gd name="connsiteX8" fmla="*/ 4320980 w 9165716"/>
              <a:gd name="connsiteY8" fmla="*/ 0 h 4832092"/>
              <a:gd name="connsiteX9" fmla="*/ 5067332 w 9165716"/>
              <a:gd name="connsiteY9" fmla="*/ 0 h 4832092"/>
              <a:gd name="connsiteX10" fmla="*/ 5630368 w 9165716"/>
              <a:gd name="connsiteY10" fmla="*/ 0 h 4832092"/>
              <a:gd name="connsiteX11" fmla="*/ 6101748 w 9165716"/>
              <a:gd name="connsiteY11" fmla="*/ 0 h 4832092"/>
              <a:gd name="connsiteX12" fmla="*/ 6848099 w 9165716"/>
              <a:gd name="connsiteY12" fmla="*/ 0 h 4832092"/>
              <a:gd name="connsiteX13" fmla="*/ 7686108 w 9165716"/>
              <a:gd name="connsiteY13" fmla="*/ 0 h 4832092"/>
              <a:gd name="connsiteX14" fmla="*/ 8157487 w 9165716"/>
              <a:gd name="connsiteY14" fmla="*/ 0 h 4832092"/>
              <a:gd name="connsiteX15" fmla="*/ 9165716 w 9165716"/>
              <a:gd name="connsiteY15" fmla="*/ 0 h 4832092"/>
              <a:gd name="connsiteX16" fmla="*/ 9165716 w 9165716"/>
              <a:gd name="connsiteY16" fmla="*/ 690299 h 4832092"/>
              <a:gd name="connsiteX17" fmla="*/ 9165716 w 9165716"/>
              <a:gd name="connsiteY17" fmla="*/ 1477240 h 4832092"/>
              <a:gd name="connsiteX18" fmla="*/ 9165716 w 9165716"/>
              <a:gd name="connsiteY18" fmla="*/ 2215859 h 4832092"/>
              <a:gd name="connsiteX19" fmla="*/ 9165716 w 9165716"/>
              <a:gd name="connsiteY19" fmla="*/ 2761195 h 4832092"/>
              <a:gd name="connsiteX20" fmla="*/ 9165716 w 9165716"/>
              <a:gd name="connsiteY20" fmla="*/ 3548136 h 4832092"/>
              <a:gd name="connsiteX21" fmla="*/ 9165716 w 9165716"/>
              <a:gd name="connsiteY21" fmla="*/ 4238435 h 4832092"/>
              <a:gd name="connsiteX22" fmla="*/ 9165716 w 9165716"/>
              <a:gd name="connsiteY22" fmla="*/ 4832092 h 4832092"/>
              <a:gd name="connsiteX23" fmla="*/ 8327708 w 9165716"/>
              <a:gd name="connsiteY23" fmla="*/ 4832092 h 4832092"/>
              <a:gd name="connsiteX24" fmla="*/ 7673014 w 9165716"/>
              <a:gd name="connsiteY24" fmla="*/ 4832092 h 4832092"/>
              <a:gd name="connsiteX25" fmla="*/ 7018320 w 9165716"/>
              <a:gd name="connsiteY25" fmla="*/ 4832092 h 4832092"/>
              <a:gd name="connsiteX26" fmla="*/ 6363626 w 9165716"/>
              <a:gd name="connsiteY26" fmla="*/ 4832092 h 4832092"/>
              <a:gd name="connsiteX27" fmla="*/ 5800589 w 9165716"/>
              <a:gd name="connsiteY27" fmla="*/ 4832092 h 4832092"/>
              <a:gd name="connsiteX28" fmla="*/ 5237552 w 9165716"/>
              <a:gd name="connsiteY28" fmla="*/ 4832092 h 4832092"/>
              <a:gd name="connsiteX29" fmla="*/ 4766172 w 9165716"/>
              <a:gd name="connsiteY29" fmla="*/ 4832092 h 4832092"/>
              <a:gd name="connsiteX30" fmla="*/ 4294793 w 9165716"/>
              <a:gd name="connsiteY30" fmla="*/ 4832092 h 4832092"/>
              <a:gd name="connsiteX31" fmla="*/ 3823413 w 9165716"/>
              <a:gd name="connsiteY31" fmla="*/ 4832092 h 4832092"/>
              <a:gd name="connsiteX32" fmla="*/ 3352033 w 9165716"/>
              <a:gd name="connsiteY32" fmla="*/ 4832092 h 4832092"/>
              <a:gd name="connsiteX33" fmla="*/ 2697339 w 9165716"/>
              <a:gd name="connsiteY33" fmla="*/ 4832092 h 4832092"/>
              <a:gd name="connsiteX34" fmla="*/ 1859331 w 9165716"/>
              <a:gd name="connsiteY34" fmla="*/ 4832092 h 4832092"/>
              <a:gd name="connsiteX35" fmla="*/ 1479608 w 9165716"/>
              <a:gd name="connsiteY35" fmla="*/ 4832092 h 4832092"/>
              <a:gd name="connsiteX36" fmla="*/ 916572 w 9165716"/>
              <a:gd name="connsiteY36" fmla="*/ 4832092 h 4832092"/>
              <a:gd name="connsiteX37" fmla="*/ 0 w 9165716"/>
              <a:gd name="connsiteY37" fmla="*/ 4832092 h 4832092"/>
              <a:gd name="connsiteX38" fmla="*/ 0 w 9165716"/>
              <a:gd name="connsiteY38" fmla="*/ 4093472 h 4832092"/>
              <a:gd name="connsiteX39" fmla="*/ 0 w 9165716"/>
              <a:gd name="connsiteY39" fmla="*/ 3548136 h 4832092"/>
              <a:gd name="connsiteX40" fmla="*/ 0 w 9165716"/>
              <a:gd name="connsiteY40" fmla="*/ 2761195 h 4832092"/>
              <a:gd name="connsiteX41" fmla="*/ 0 w 9165716"/>
              <a:gd name="connsiteY41" fmla="*/ 2119217 h 4832092"/>
              <a:gd name="connsiteX42" fmla="*/ 0 w 9165716"/>
              <a:gd name="connsiteY42" fmla="*/ 1332277 h 4832092"/>
              <a:gd name="connsiteX43" fmla="*/ 0 w 9165716"/>
              <a:gd name="connsiteY43" fmla="*/ 690299 h 4832092"/>
              <a:gd name="connsiteX44" fmla="*/ 0 w 9165716"/>
              <a:gd name="connsiteY44" fmla="*/ 0 h 48320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9165716" h="4832092" fill="none" extrusionOk="0">
                <a:moveTo>
                  <a:pt x="0" y="0"/>
                </a:moveTo>
                <a:cubicBezTo>
                  <a:pt x="111566" y="-11010"/>
                  <a:pt x="223374" y="13467"/>
                  <a:pt x="379723" y="0"/>
                </a:cubicBezTo>
                <a:cubicBezTo>
                  <a:pt x="536072" y="-13467"/>
                  <a:pt x="732542" y="13534"/>
                  <a:pt x="851102" y="0"/>
                </a:cubicBezTo>
                <a:cubicBezTo>
                  <a:pt x="969662" y="-13534"/>
                  <a:pt x="1214745" y="4057"/>
                  <a:pt x="1322482" y="0"/>
                </a:cubicBezTo>
                <a:cubicBezTo>
                  <a:pt x="1430219" y="-4057"/>
                  <a:pt x="1802631" y="16772"/>
                  <a:pt x="1977176" y="0"/>
                </a:cubicBezTo>
                <a:cubicBezTo>
                  <a:pt x="2151721" y="-16772"/>
                  <a:pt x="2434660" y="31734"/>
                  <a:pt x="2723527" y="0"/>
                </a:cubicBezTo>
                <a:cubicBezTo>
                  <a:pt x="3012394" y="-31734"/>
                  <a:pt x="3296051" y="21982"/>
                  <a:pt x="3561535" y="0"/>
                </a:cubicBezTo>
                <a:cubicBezTo>
                  <a:pt x="3827019" y="-21982"/>
                  <a:pt x="3811529" y="-12347"/>
                  <a:pt x="3941258" y="0"/>
                </a:cubicBezTo>
                <a:cubicBezTo>
                  <a:pt x="4070987" y="12347"/>
                  <a:pt x="4160429" y="7779"/>
                  <a:pt x="4320980" y="0"/>
                </a:cubicBezTo>
                <a:cubicBezTo>
                  <a:pt x="4481531" y="-7779"/>
                  <a:pt x="4856245" y="12136"/>
                  <a:pt x="5067332" y="0"/>
                </a:cubicBezTo>
                <a:cubicBezTo>
                  <a:pt x="5278419" y="-12136"/>
                  <a:pt x="5368507" y="-27094"/>
                  <a:pt x="5630368" y="0"/>
                </a:cubicBezTo>
                <a:cubicBezTo>
                  <a:pt x="5892229" y="27094"/>
                  <a:pt x="5931475" y="19660"/>
                  <a:pt x="6101748" y="0"/>
                </a:cubicBezTo>
                <a:cubicBezTo>
                  <a:pt x="6272021" y="-19660"/>
                  <a:pt x="6672972" y="-27508"/>
                  <a:pt x="6848099" y="0"/>
                </a:cubicBezTo>
                <a:cubicBezTo>
                  <a:pt x="7023226" y="27508"/>
                  <a:pt x="7364363" y="40368"/>
                  <a:pt x="7686108" y="0"/>
                </a:cubicBezTo>
                <a:cubicBezTo>
                  <a:pt x="8007853" y="-40368"/>
                  <a:pt x="8010643" y="20970"/>
                  <a:pt x="8157487" y="0"/>
                </a:cubicBezTo>
                <a:cubicBezTo>
                  <a:pt x="8304331" y="-20970"/>
                  <a:pt x="8667701" y="32649"/>
                  <a:pt x="9165716" y="0"/>
                </a:cubicBezTo>
                <a:cubicBezTo>
                  <a:pt x="9167817" y="294657"/>
                  <a:pt x="9194041" y="492105"/>
                  <a:pt x="9165716" y="690299"/>
                </a:cubicBezTo>
                <a:cubicBezTo>
                  <a:pt x="9137391" y="888493"/>
                  <a:pt x="9163848" y="1187286"/>
                  <a:pt x="9165716" y="1477240"/>
                </a:cubicBezTo>
                <a:cubicBezTo>
                  <a:pt x="9167584" y="1767194"/>
                  <a:pt x="9157496" y="1855684"/>
                  <a:pt x="9165716" y="2215859"/>
                </a:cubicBezTo>
                <a:cubicBezTo>
                  <a:pt x="9173936" y="2576034"/>
                  <a:pt x="9158800" y="2633024"/>
                  <a:pt x="9165716" y="2761195"/>
                </a:cubicBezTo>
                <a:cubicBezTo>
                  <a:pt x="9172632" y="2889366"/>
                  <a:pt x="9157847" y="3283036"/>
                  <a:pt x="9165716" y="3548136"/>
                </a:cubicBezTo>
                <a:cubicBezTo>
                  <a:pt x="9173585" y="3813236"/>
                  <a:pt x="9195182" y="4068759"/>
                  <a:pt x="9165716" y="4238435"/>
                </a:cubicBezTo>
                <a:cubicBezTo>
                  <a:pt x="9136250" y="4408111"/>
                  <a:pt x="9180925" y="4645530"/>
                  <a:pt x="9165716" y="4832092"/>
                </a:cubicBezTo>
                <a:cubicBezTo>
                  <a:pt x="8803194" y="4858279"/>
                  <a:pt x="8564802" y="4847470"/>
                  <a:pt x="8327708" y="4832092"/>
                </a:cubicBezTo>
                <a:cubicBezTo>
                  <a:pt x="8090614" y="4816714"/>
                  <a:pt x="7879141" y="4822510"/>
                  <a:pt x="7673014" y="4832092"/>
                </a:cubicBezTo>
                <a:cubicBezTo>
                  <a:pt x="7466887" y="4841674"/>
                  <a:pt x="7345310" y="4853419"/>
                  <a:pt x="7018320" y="4832092"/>
                </a:cubicBezTo>
                <a:cubicBezTo>
                  <a:pt x="6691330" y="4810765"/>
                  <a:pt x="6646218" y="4804565"/>
                  <a:pt x="6363626" y="4832092"/>
                </a:cubicBezTo>
                <a:cubicBezTo>
                  <a:pt x="6081034" y="4859619"/>
                  <a:pt x="6013639" y="4832069"/>
                  <a:pt x="5800589" y="4832092"/>
                </a:cubicBezTo>
                <a:cubicBezTo>
                  <a:pt x="5587539" y="4832115"/>
                  <a:pt x="5356519" y="4852006"/>
                  <a:pt x="5237552" y="4832092"/>
                </a:cubicBezTo>
                <a:cubicBezTo>
                  <a:pt x="5118585" y="4812178"/>
                  <a:pt x="4872024" y="4822300"/>
                  <a:pt x="4766172" y="4832092"/>
                </a:cubicBezTo>
                <a:cubicBezTo>
                  <a:pt x="4660320" y="4841884"/>
                  <a:pt x="4453669" y="4817614"/>
                  <a:pt x="4294793" y="4832092"/>
                </a:cubicBezTo>
                <a:cubicBezTo>
                  <a:pt x="4135917" y="4846570"/>
                  <a:pt x="4018628" y="4845137"/>
                  <a:pt x="3823413" y="4832092"/>
                </a:cubicBezTo>
                <a:cubicBezTo>
                  <a:pt x="3628198" y="4819047"/>
                  <a:pt x="3481304" y="4825477"/>
                  <a:pt x="3352033" y="4832092"/>
                </a:cubicBezTo>
                <a:cubicBezTo>
                  <a:pt x="3222762" y="4838707"/>
                  <a:pt x="2879299" y="4800228"/>
                  <a:pt x="2697339" y="4832092"/>
                </a:cubicBezTo>
                <a:cubicBezTo>
                  <a:pt x="2515379" y="4863956"/>
                  <a:pt x="2276805" y="4811454"/>
                  <a:pt x="1859331" y="4832092"/>
                </a:cubicBezTo>
                <a:cubicBezTo>
                  <a:pt x="1441857" y="4852730"/>
                  <a:pt x="1608751" y="4839572"/>
                  <a:pt x="1479608" y="4832092"/>
                </a:cubicBezTo>
                <a:cubicBezTo>
                  <a:pt x="1350465" y="4824612"/>
                  <a:pt x="1075379" y="4857560"/>
                  <a:pt x="916572" y="4832092"/>
                </a:cubicBezTo>
                <a:cubicBezTo>
                  <a:pt x="757765" y="4806624"/>
                  <a:pt x="374069" y="4807216"/>
                  <a:pt x="0" y="4832092"/>
                </a:cubicBezTo>
                <a:cubicBezTo>
                  <a:pt x="4152" y="4497016"/>
                  <a:pt x="-28690" y="4401926"/>
                  <a:pt x="0" y="4093472"/>
                </a:cubicBezTo>
                <a:cubicBezTo>
                  <a:pt x="28690" y="3785018"/>
                  <a:pt x="20502" y="3736582"/>
                  <a:pt x="0" y="3548136"/>
                </a:cubicBezTo>
                <a:cubicBezTo>
                  <a:pt x="-20502" y="3359690"/>
                  <a:pt x="-34077" y="2961348"/>
                  <a:pt x="0" y="2761195"/>
                </a:cubicBezTo>
                <a:cubicBezTo>
                  <a:pt x="34077" y="2561042"/>
                  <a:pt x="3389" y="2260672"/>
                  <a:pt x="0" y="2119217"/>
                </a:cubicBezTo>
                <a:cubicBezTo>
                  <a:pt x="-3389" y="1977762"/>
                  <a:pt x="38292" y="1532591"/>
                  <a:pt x="0" y="1332277"/>
                </a:cubicBezTo>
                <a:cubicBezTo>
                  <a:pt x="-38292" y="1131963"/>
                  <a:pt x="-1610" y="923249"/>
                  <a:pt x="0" y="690299"/>
                </a:cubicBezTo>
                <a:cubicBezTo>
                  <a:pt x="1610" y="457349"/>
                  <a:pt x="26185" y="303937"/>
                  <a:pt x="0" y="0"/>
                </a:cubicBezTo>
                <a:close/>
              </a:path>
              <a:path w="9165716" h="4832092" stroke="0" extrusionOk="0">
                <a:moveTo>
                  <a:pt x="0" y="0"/>
                </a:moveTo>
                <a:cubicBezTo>
                  <a:pt x="140004" y="-14366"/>
                  <a:pt x="411645" y="169"/>
                  <a:pt x="563037" y="0"/>
                </a:cubicBezTo>
                <a:cubicBezTo>
                  <a:pt x="714429" y="-169"/>
                  <a:pt x="1153055" y="25158"/>
                  <a:pt x="1401045" y="0"/>
                </a:cubicBezTo>
                <a:cubicBezTo>
                  <a:pt x="1649035" y="-25158"/>
                  <a:pt x="1872212" y="-25218"/>
                  <a:pt x="2239053" y="0"/>
                </a:cubicBezTo>
                <a:cubicBezTo>
                  <a:pt x="2605894" y="25218"/>
                  <a:pt x="2702306" y="-12606"/>
                  <a:pt x="2893747" y="0"/>
                </a:cubicBezTo>
                <a:cubicBezTo>
                  <a:pt x="3085188" y="12606"/>
                  <a:pt x="3335224" y="-28062"/>
                  <a:pt x="3456784" y="0"/>
                </a:cubicBezTo>
                <a:cubicBezTo>
                  <a:pt x="3578344" y="28062"/>
                  <a:pt x="3912274" y="22732"/>
                  <a:pt x="4203135" y="0"/>
                </a:cubicBezTo>
                <a:cubicBezTo>
                  <a:pt x="4493996" y="-22732"/>
                  <a:pt x="4569987" y="-12098"/>
                  <a:pt x="4674515" y="0"/>
                </a:cubicBezTo>
                <a:cubicBezTo>
                  <a:pt x="4779043" y="12098"/>
                  <a:pt x="4879232" y="-15985"/>
                  <a:pt x="5054238" y="0"/>
                </a:cubicBezTo>
                <a:cubicBezTo>
                  <a:pt x="5229244" y="15985"/>
                  <a:pt x="5284797" y="10018"/>
                  <a:pt x="5433960" y="0"/>
                </a:cubicBezTo>
                <a:cubicBezTo>
                  <a:pt x="5583123" y="-10018"/>
                  <a:pt x="6064003" y="-13284"/>
                  <a:pt x="6271969" y="0"/>
                </a:cubicBezTo>
                <a:cubicBezTo>
                  <a:pt x="6479935" y="13284"/>
                  <a:pt x="6470338" y="5289"/>
                  <a:pt x="6651691" y="0"/>
                </a:cubicBezTo>
                <a:cubicBezTo>
                  <a:pt x="6833044" y="-5289"/>
                  <a:pt x="7083369" y="3155"/>
                  <a:pt x="7306385" y="0"/>
                </a:cubicBezTo>
                <a:cubicBezTo>
                  <a:pt x="7529401" y="-3155"/>
                  <a:pt x="7592403" y="-11208"/>
                  <a:pt x="7777765" y="0"/>
                </a:cubicBezTo>
                <a:cubicBezTo>
                  <a:pt x="7963127" y="11208"/>
                  <a:pt x="8740639" y="-16737"/>
                  <a:pt x="9165716" y="0"/>
                </a:cubicBezTo>
                <a:cubicBezTo>
                  <a:pt x="9150568" y="200148"/>
                  <a:pt x="9199501" y="588973"/>
                  <a:pt x="9165716" y="786941"/>
                </a:cubicBezTo>
                <a:cubicBezTo>
                  <a:pt x="9131931" y="984909"/>
                  <a:pt x="9156333" y="1140017"/>
                  <a:pt x="9165716" y="1477240"/>
                </a:cubicBezTo>
                <a:cubicBezTo>
                  <a:pt x="9175099" y="1814463"/>
                  <a:pt x="9141517" y="1976267"/>
                  <a:pt x="9165716" y="2167538"/>
                </a:cubicBezTo>
                <a:cubicBezTo>
                  <a:pt x="9189915" y="2358809"/>
                  <a:pt x="9155476" y="2606252"/>
                  <a:pt x="9165716" y="2954479"/>
                </a:cubicBezTo>
                <a:cubicBezTo>
                  <a:pt x="9175956" y="3302706"/>
                  <a:pt x="9145817" y="3344890"/>
                  <a:pt x="9165716" y="3548136"/>
                </a:cubicBezTo>
                <a:cubicBezTo>
                  <a:pt x="9185615" y="3751382"/>
                  <a:pt x="9132027" y="4353823"/>
                  <a:pt x="9165716" y="4832092"/>
                </a:cubicBezTo>
                <a:cubicBezTo>
                  <a:pt x="8908422" y="4846786"/>
                  <a:pt x="8724959" y="4866023"/>
                  <a:pt x="8419365" y="4832092"/>
                </a:cubicBezTo>
                <a:cubicBezTo>
                  <a:pt x="8113771" y="4798161"/>
                  <a:pt x="8133879" y="4816818"/>
                  <a:pt x="8039642" y="4832092"/>
                </a:cubicBezTo>
                <a:cubicBezTo>
                  <a:pt x="7945405" y="4847366"/>
                  <a:pt x="7705073" y="4844975"/>
                  <a:pt x="7568263" y="4832092"/>
                </a:cubicBezTo>
                <a:cubicBezTo>
                  <a:pt x="7431453" y="4819209"/>
                  <a:pt x="7073440" y="4852002"/>
                  <a:pt x="6730254" y="4832092"/>
                </a:cubicBezTo>
                <a:cubicBezTo>
                  <a:pt x="6387068" y="4812182"/>
                  <a:pt x="6462153" y="4810279"/>
                  <a:pt x="6258875" y="4832092"/>
                </a:cubicBezTo>
                <a:cubicBezTo>
                  <a:pt x="6055597" y="4853905"/>
                  <a:pt x="6062640" y="4824282"/>
                  <a:pt x="5879152" y="4832092"/>
                </a:cubicBezTo>
                <a:cubicBezTo>
                  <a:pt x="5695664" y="4839902"/>
                  <a:pt x="5339476" y="4846470"/>
                  <a:pt x="5041144" y="4832092"/>
                </a:cubicBezTo>
                <a:cubicBezTo>
                  <a:pt x="4742812" y="4817714"/>
                  <a:pt x="4729710" y="4815241"/>
                  <a:pt x="4569764" y="4832092"/>
                </a:cubicBezTo>
                <a:cubicBezTo>
                  <a:pt x="4409818" y="4848943"/>
                  <a:pt x="4198251" y="4833044"/>
                  <a:pt x="3915070" y="4832092"/>
                </a:cubicBezTo>
                <a:cubicBezTo>
                  <a:pt x="3631889" y="4831140"/>
                  <a:pt x="3674261" y="4836566"/>
                  <a:pt x="3443690" y="4832092"/>
                </a:cubicBezTo>
                <a:cubicBezTo>
                  <a:pt x="3213119" y="4827618"/>
                  <a:pt x="3045435" y="4823467"/>
                  <a:pt x="2880654" y="4832092"/>
                </a:cubicBezTo>
                <a:cubicBezTo>
                  <a:pt x="2715873" y="4840717"/>
                  <a:pt x="2543660" y="4809545"/>
                  <a:pt x="2409274" y="4832092"/>
                </a:cubicBezTo>
                <a:cubicBezTo>
                  <a:pt x="2274888" y="4854639"/>
                  <a:pt x="1975146" y="4815826"/>
                  <a:pt x="1754580" y="4832092"/>
                </a:cubicBezTo>
                <a:cubicBezTo>
                  <a:pt x="1534014" y="4848358"/>
                  <a:pt x="1320683" y="4808863"/>
                  <a:pt x="1099886" y="4832092"/>
                </a:cubicBezTo>
                <a:cubicBezTo>
                  <a:pt x="879089" y="4855321"/>
                  <a:pt x="511271" y="4811539"/>
                  <a:pt x="0" y="4832092"/>
                </a:cubicBezTo>
                <a:cubicBezTo>
                  <a:pt x="8615" y="4586536"/>
                  <a:pt x="-9852" y="4452133"/>
                  <a:pt x="0" y="4286756"/>
                </a:cubicBezTo>
                <a:cubicBezTo>
                  <a:pt x="9852" y="4121379"/>
                  <a:pt x="-21192" y="3871200"/>
                  <a:pt x="0" y="3693099"/>
                </a:cubicBezTo>
                <a:cubicBezTo>
                  <a:pt x="21192" y="3514998"/>
                  <a:pt x="-36253" y="3133941"/>
                  <a:pt x="0" y="2954479"/>
                </a:cubicBezTo>
                <a:cubicBezTo>
                  <a:pt x="36253" y="2775017"/>
                  <a:pt x="3041" y="2533636"/>
                  <a:pt x="0" y="2409143"/>
                </a:cubicBezTo>
                <a:cubicBezTo>
                  <a:pt x="-3041" y="2284650"/>
                  <a:pt x="35867" y="2013673"/>
                  <a:pt x="0" y="1622202"/>
                </a:cubicBezTo>
                <a:cubicBezTo>
                  <a:pt x="-35867" y="1230731"/>
                  <a:pt x="7538" y="1301007"/>
                  <a:pt x="0" y="1028545"/>
                </a:cubicBezTo>
                <a:cubicBezTo>
                  <a:pt x="-7538" y="756083"/>
                  <a:pt x="23377" y="215738"/>
                  <a:pt x="0" y="0"/>
                </a:cubicBezTo>
                <a:close/>
              </a:path>
            </a:pathLst>
          </a:custGeom>
          <a:solidFill>
            <a:srgbClr val="934BC9"/>
          </a:solidFill>
          <a:ln w="57150">
            <a:solidFill>
              <a:schemeClr val="tx1"/>
            </a:solidFill>
            <a:extLst>
              <a:ext uri="{C807C97D-BFC1-408E-A445-0C87EB9F89A2}">
                <ask:lineSketchStyleProps xmlns:ask="http://schemas.microsoft.com/office/drawing/2018/sketchyshapes" sd="3224186516">
                  <a:prstGeom prst="rect">
                    <a:avLst/>
                  </a:prstGeom>
                  <ask:type>
                    <ask:lineSketchFreehand/>
                  </ask:type>
                </ask:lineSketchStyleProps>
              </a:ext>
            </a:extLst>
          </a:ln>
        </p:spPr>
        <p:txBody>
          <a:bodyPr wrap="square" rtlCol="0">
            <a:spAutoFit/>
          </a:bodyPr>
          <a:lstStyle/>
          <a:p>
            <a:r>
              <a:rPr lang="en-US" sz="4400">
                <a:latin typeface="The Hand Black" panose="03070902030502020204" pitchFamily="66" charset="0"/>
              </a:rPr>
              <a:t>Lent is a special time when we prepare for Easter. We take time in Lent to pray more, and to think about how we live our lives. This time can help us to change for the better and grow in our faith. </a:t>
            </a:r>
            <a:endParaRPr lang="en-GB" sz="4400">
              <a:latin typeface="The Hand Black" panose="03070902030502020204" pitchFamily="66" charset="0"/>
            </a:endParaRPr>
          </a:p>
          <a:p>
            <a:r>
              <a:rPr lang="en-US" sz="4400">
                <a:latin typeface="The Hand Black" panose="03070902030502020204" pitchFamily="66" charset="0"/>
              </a:rPr>
              <a:t> </a:t>
            </a:r>
            <a:endParaRPr lang="en-GB" sz="4400">
              <a:latin typeface="The Hand Black" panose="03070902030502020204" pitchFamily="66" charset="0"/>
            </a:endParaRPr>
          </a:p>
          <a:p>
            <a:r>
              <a:rPr lang="en-US" sz="4400">
                <a:latin typeface="The Hand Black" panose="03070902030502020204" pitchFamily="66" charset="0"/>
              </a:rPr>
              <a:t>As we grow closer to God, we also realise that we are called to put our faith into action, and to live our lives as God wants us to, loving and caring for all people and for the earth.</a:t>
            </a:r>
            <a:endParaRPr lang="en-GB" sz="4400" dirty="0">
              <a:latin typeface="The Hand Black" panose="03070902030502020204" pitchFamily="66" charset="0"/>
            </a:endParaRPr>
          </a:p>
        </p:txBody>
      </p:sp>
      <p:pic>
        <p:nvPicPr>
          <p:cNvPr id="3" name="Picture 2" descr="Image result for lent">
            <a:extLst>
              <a:ext uri="{FF2B5EF4-FFF2-40B4-BE49-F238E27FC236}">
                <a16:creationId xmlns:a16="http://schemas.microsoft.com/office/drawing/2014/main" id="{E305640C-C808-47D3-9BE1-8A995A0DA9C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541381" y="1415670"/>
            <a:ext cx="2467113" cy="1850335"/>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3B74C466-4E45-414F-9175-BD5ADA3C9130}"/>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0450903" y="3519537"/>
            <a:ext cx="1037535" cy="1037535"/>
          </a:xfrm>
          <a:prstGeom prst="rect">
            <a:avLst/>
          </a:prstGeom>
        </p:spPr>
      </p:pic>
    </p:spTree>
    <p:custDataLst>
      <p:tags r:id="rId1"/>
    </p:custDataLst>
    <p:extLst>
      <p:ext uri="{BB962C8B-B14F-4D97-AF65-F5344CB8AC3E}">
        <p14:creationId xmlns:p14="http://schemas.microsoft.com/office/powerpoint/2010/main" val="2571229991"/>
      </p:ext>
    </p:extLst>
  </p:cSld>
  <p:clrMapOvr>
    <a:masterClrMapping/>
  </p:clrMapOvr>
  <mc:AlternateContent xmlns:mc="http://schemas.openxmlformats.org/markup-compatibility/2006">
    <mc:Choice xmlns:p14="http://schemas.microsoft.com/office/powerpoint/2010/main" Requires="p14">
      <p:transition spd="slow" p14:dur="2000" advTm="52021"/>
    </mc:Choice>
    <mc:Fallback>
      <p:transition spd="slow" advTm="520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5" fill="hold" display="0">
                  <p:stCondLst>
                    <p:cond delay="indefinite"/>
                  </p:stCondLst>
                  <p:endCondLst>
                    <p:cond evt="onStopAudio" delay="0">
                      <p:tgtEl>
                        <p:sldTgt/>
                      </p:tgtEl>
                    </p:cond>
                  </p:endCondLst>
                </p:cTn>
                <p:tgtEl>
                  <p:spTgt spid="5"/>
                </p:tgtEl>
              </p:cMediaNode>
            </p:audio>
          </p:childTnLst>
        </p:cTn>
      </p:par>
    </p:tnLst>
    <p:bldLst>
      <p:bldP spid="6" grpId="0" animBg="1"/>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2DC07C-F3F6-48FB-AE37-8A2B534A177D}"/>
              </a:ext>
            </a:extLst>
          </p:cNvPr>
          <p:cNvSpPr>
            <a:spLocks noGrp="1"/>
          </p:cNvSpPr>
          <p:nvPr>
            <p:ph type="title"/>
          </p:nvPr>
        </p:nvSpPr>
        <p:spPr/>
        <p:txBody>
          <a:bodyPr/>
          <a:lstStyle/>
          <a:p>
            <a:endParaRPr lang="en-GB"/>
          </a:p>
        </p:txBody>
      </p:sp>
      <p:pic>
        <p:nvPicPr>
          <p:cNvPr id="1026" name="Picture 2" descr="Free Jesus Teaching Cliparts, Download Free Clip Art, Free Clip Art on  Clipart Library">
            <a:extLst>
              <a:ext uri="{FF2B5EF4-FFF2-40B4-BE49-F238E27FC236}">
                <a16:creationId xmlns:a16="http://schemas.microsoft.com/office/drawing/2014/main" id="{03F5A30A-2265-4626-9580-6648B5AB1E5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0769" y="4069024"/>
            <a:ext cx="2834127" cy="2075776"/>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353E79DF-3E3F-472F-B44A-0E936E85759E}"/>
              </a:ext>
            </a:extLst>
          </p:cNvPr>
          <p:cNvSpPr txBox="1"/>
          <p:nvPr/>
        </p:nvSpPr>
        <p:spPr>
          <a:xfrm>
            <a:off x="340769" y="178878"/>
            <a:ext cx="11735000" cy="1754326"/>
          </a:xfrm>
          <a:custGeom>
            <a:avLst/>
            <a:gdLst>
              <a:gd name="connsiteX0" fmla="*/ 0 w 11735000"/>
              <a:gd name="connsiteY0" fmla="*/ 0 h 1754326"/>
              <a:gd name="connsiteX1" fmla="*/ 807644 w 11735000"/>
              <a:gd name="connsiteY1" fmla="*/ 0 h 1754326"/>
              <a:gd name="connsiteX2" fmla="*/ 1263238 w 11735000"/>
              <a:gd name="connsiteY2" fmla="*/ 0 h 1754326"/>
              <a:gd name="connsiteX3" fmla="*/ 1953532 w 11735000"/>
              <a:gd name="connsiteY3" fmla="*/ 0 h 1754326"/>
              <a:gd name="connsiteX4" fmla="*/ 2761176 w 11735000"/>
              <a:gd name="connsiteY4" fmla="*/ 0 h 1754326"/>
              <a:gd name="connsiteX5" fmla="*/ 3686171 w 11735000"/>
              <a:gd name="connsiteY5" fmla="*/ 0 h 1754326"/>
              <a:gd name="connsiteX6" fmla="*/ 4024415 w 11735000"/>
              <a:gd name="connsiteY6" fmla="*/ 0 h 1754326"/>
              <a:gd name="connsiteX7" fmla="*/ 4362659 w 11735000"/>
              <a:gd name="connsiteY7" fmla="*/ 0 h 1754326"/>
              <a:gd name="connsiteX8" fmla="*/ 5170303 w 11735000"/>
              <a:gd name="connsiteY8" fmla="*/ 0 h 1754326"/>
              <a:gd name="connsiteX9" fmla="*/ 5743247 w 11735000"/>
              <a:gd name="connsiteY9" fmla="*/ 0 h 1754326"/>
              <a:gd name="connsiteX10" fmla="*/ 6198841 w 11735000"/>
              <a:gd name="connsiteY10" fmla="*/ 0 h 1754326"/>
              <a:gd name="connsiteX11" fmla="*/ 7006485 w 11735000"/>
              <a:gd name="connsiteY11" fmla="*/ 0 h 1754326"/>
              <a:gd name="connsiteX12" fmla="*/ 7931479 w 11735000"/>
              <a:gd name="connsiteY12" fmla="*/ 0 h 1754326"/>
              <a:gd name="connsiteX13" fmla="*/ 8387074 w 11735000"/>
              <a:gd name="connsiteY13" fmla="*/ 0 h 1754326"/>
              <a:gd name="connsiteX14" fmla="*/ 9077368 w 11735000"/>
              <a:gd name="connsiteY14" fmla="*/ 0 h 1754326"/>
              <a:gd name="connsiteX15" fmla="*/ 9767662 w 11735000"/>
              <a:gd name="connsiteY15" fmla="*/ 0 h 1754326"/>
              <a:gd name="connsiteX16" fmla="*/ 10340606 w 11735000"/>
              <a:gd name="connsiteY16" fmla="*/ 0 h 1754326"/>
              <a:gd name="connsiteX17" fmla="*/ 10678850 w 11735000"/>
              <a:gd name="connsiteY17" fmla="*/ 0 h 1754326"/>
              <a:gd name="connsiteX18" fmla="*/ 11735000 w 11735000"/>
              <a:gd name="connsiteY18" fmla="*/ 0 h 1754326"/>
              <a:gd name="connsiteX19" fmla="*/ 11735000 w 11735000"/>
              <a:gd name="connsiteY19" fmla="*/ 567232 h 1754326"/>
              <a:gd name="connsiteX20" fmla="*/ 11735000 w 11735000"/>
              <a:gd name="connsiteY20" fmla="*/ 1152007 h 1754326"/>
              <a:gd name="connsiteX21" fmla="*/ 11735000 w 11735000"/>
              <a:gd name="connsiteY21" fmla="*/ 1754326 h 1754326"/>
              <a:gd name="connsiteX22" fmla="*/ 10810006 w 11735000"/>
              <a:gd name="connsiteY22" fmla="*/ 1754326 h 1754326"/>
              <a:gd name="connsiteX23" fmla="*/ 10119712 w 11735000"/>
              <a:gd name="connsiteY23" fmla="*/ 1754326 h 1754326"/>
              <a:gd name="connsiteX24" fmla="*/ 9429418 w 11735000"/>
              <a:gd name="connsiteY24" fmla="*/ 1754326 h 1754326"/>
              <a:gd name="connsiteX25" fmla="*/ 8739124 w 11735000"/>
              <a:gd name="connsiteY25" fmla="*/ 1754326 h 1754326"/>
              <a:gd name="connsiteX26" fmla="*/ 8166179 w 11735000"/>
              <a:gd name="connsiteY26" fmla="*/ 1754326 h 1754326"/>
              <a:gd name="connsiteX27" fmla="*/ 7593235 w 11735000"/>
              <a:gd name="connsiteY27" fmla="*/ 1754326 h 1754326"/>
              <a:gd name="connsiteX28" fmla="*/ 7137641 w 11735000"/>
              <a:gd name="connsiteY28" fmla="*/ 1754326 h 1754326"/>
              <a:gd name="connsiteX29" fmla="*/ 6682047 w 11735000"/>
              <a:gd name="connsiteY29" fmla="*/ 1754326 h 1754326"/>
              <a:gd name="connsiteX30" fmla="*/ 6226453 w 11735000"/>
              <a:gd name="connsiteY30" fmla="*/ 1754326 h 1754326"/>
              <a:gd name="connsiteX31" fmla="*/ 5770859 w 11735000"/>
              <a:gd name="connsiteY31" fmla="*/ 1754326 h 1754326"/>
              <a:gd name="connsiteX32" fmla="*/ 5080565 w 11735000"/>
              <a:gd name="connsiteY32" fmla="*/ 1754326 h 1754326"/>
              <a:gd name="connsiteX33" fmla="*/ 4155571 w 11735000"/>
              <a:gd name="connsiteY33" fmla="*/ 1754326 h 1754326"/>
              <a:gd name="connsiteX34" fmla="*/ 3817326 w 11735000"/>
              <a:gd name="connsiteY34" fmla="*/ 1754326 h 1754326"/>
              <a:gd name="connsiteX35" fmla="*/ 3244382 w 11735000"/>
              <a:gd name="connsiteY35" fmla="*/ 1754326 h 1754326"/>
              <a:gd name="connsiteX36" fmla="*/ 2554088 w 11735000"/>
              <a:gd name="connsiteY36" fmla="*/ 1754326 h 1754326"/>
              <a:gd name="connsiteX37" fmla="*/ 1746444 w 11735000"/>
              <a:gd name="connsiteY37" fmla="*/ 1754326 h 1754326"/>
              <a:gd name="connsiteX38" fmla="*/ 1173500 w 11735000"/>
              <a:gd name="connsiteY38" fmla="*/ 1754326 h 1754326"/>
              <a:gd name="connsiteX39" fmla="*/ 0 w 11735000"/>
              <a:gd name="connsiteY39" fmla="*/ 1754326 h 1754326"/>
              <a:gd name="connsiteX40" fmla="*/ 0 w 11735000"/>
              <a:gd name="connsiteY40" fmla="*/ 1134464 h 1754326"/>
              <a:gd name="connsiteX41" fmla="*/ 0 w 11735000"/>
              <a:gd name="connsiteY41" fmla="*/ 514602 h 1754326"/>
              <a:gd name="connsiteX42" fmla="*/ 0 w 11735000"/>
              <a:gd name="connsiteY42" fmla="*/ 0 h 17543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735000" h="1754326" fill="none" extrusionOk="0">
                <a:moveTo>
                  <a:pt x="0" y="0"/>
                </a:moveTo>
                <a:cubicBezTo>
                  <a:pt x="306164" y="-14643"/>
                  <a:pt x="568261" y="37152"/>
                  <a:pt x="807644" y="0"/>
                </a:cubicBezTo>
                <a:cubicBezTo>
                  <a:pt x="1047027" y="-37152"/>
                  <a:pt x="1046051" y="261"/>
                  <a:pt x="1263238" y="0"/>
                </a:cubicBezTo>
                <a:cubicBezTo>
                  <a:pt x="1480425" y="-261"/>
                  <a:pt x="1610241" y="14248"/>
                  <a:pt x="1953532" y="0"/>
                </a:cubicBezTo>
                <a:cubicBezTo>
                  <a:pt x="2296823" y="-14248"/>
                  <a:pt x="2594259" y="-7067"/>
                  <a:pt x="2761176" y="0"/>
                </a:cubicBezTo>
                <a:cubicBezTo>
                  <a:pt x="2928093" y="7067"/>
                  <a:pt x="3487523" y="39122"/>
                  <a:pt x="3686171" y="0"/>
                </a:cubicBezTo>
                <a:cubicBezTo>
                  <a:pt x="3884820" y="-39122"/>
                  <a:pt x="3870657" y="-4945"/>
                  <a:pt x="4024415" y="0"/>
                </a:cubicBezTo>
                <a:cubicBezTo>
                  <a:pt x="4178173" y="4945"/>
                  <a:pt x="4257999" y="15855"/>
                  <a:pt x="4362659" y="0"/>
                </a:cubicBezTo>
                <a:cubicBezTo>
                  <a:pt x="4467319" y="-15855"/>
                  <a:pt x="4768418" y="-35729"/>
                  <a:pt x="5170303" y="0"/>
                </a:cubicBezTo>
                <a:cubicBezTo>
                  <a:pt x="5572188" y="35729"/>
                  <a:pt x="5536954" y="-15168"/>
                  <a:pt x="5743247" y="0"/>
                </a:cubicBezTo>
                <a:cubicBezTo>
                  <a:pt x="5949540" y="15168"/>
                  <a:pt x="6077196" y="21336"/>
                  <a:pt x="6198841" y="0"/>
                </a:cubicBezTo>
                <a:cubicBezTo>
                  <a:pt x="6320486" y="-21336"/>
                  <a:pt x="6657978" y="33571"/>
                  <a:pt x="7006485" y="0"/>
                </a:cubicBezTo>
                <a:cubicBezTo>
                  <a:pt x="7354992" y="-33571"/>
                  <a:pt x="7683073" y="34389"/>
                  <a:pt x="7931479" y="0"/>
                </a:cubicBezTo>
                <a:cubicBezTo>
                  <a:pt x="8179885" y="-34389"/>
                  <a:pt x="8180313" y="-20165"/>
                  <a:pt x="8387074" y="0"/>
                </a:cubicBezTo>
                <a:cubicBezTo>
                  <a:pt x="8593835" y="20165"/>
                  <a:pt x="8804804" y="1935"/>
                  <a:pt x="9077368" y="0"/>
                </a:cubicBezTo>
                <a:cubicBezTo>
                  <a:pt x="9349932" y="-1935"/>
                  <a:pt x="9582429" y="-1448"/>
                  <a:pt x="9767662" y="0"/>
                </a:cubicBezTo>
                <a:cubicBezTo>
                  <a:pt x="9952895" y="1448"/>
                  <a:pt x="10108811" y="-24279"/>
                  <a:pt x="10340606" y="0"/>
                </a:cubicBezTo>
                <a:cubicBezTo>
                  <a:pt x="10572401" y="24279"/>
                  <a:pt x="10555126" y="14238"/>
                  <a:pt x="10678850" y="0"/>
                </a:cubicBezTo>
                <a:cubicBezTo>
                  <a:pt x="10802574" y="-14238"/>
                  <a:pt x="11285443" y="28844"/>
                  <a:pt x="11735000" y="0"/>
                </a:cubicBezTo>
                <a:cubicBezTo>
                  <a:pt x="11748356" y="133411"/>
                  <a:pt x="11721632" y="428889"/>
                  <a:pt x="11735000" y="567232"/>
                </a:cubicBezTo>
                <a:cubicBezTo>
                  <a:pt x="11748368" y="705575"/>
                  <a:pt x="11710094" y="864942"/>
                  <a:pt x="11735000" y="1152007"/>
                </a:cubicBezTo>
                <a:cubicBezTo>
                  <a:pt x="11759906" y="1439072"/>
                  <a:pt x="11740666" y="1540225"/>
                  <a:pt x="11735000" y="1754326"/>
                </a:cubicBezTo>
                <a:cubicBezTo>
                  <a:pt x="11495782" y="1740024"/>
                  <a:pt x="11067765" y="1756637"/>
                  <a:pt x="10810006" y="1754326"/>
                </a:cubicBezTo>
                <a:cubicBezTo>
                  <a:pt x="10552247" y="1752015"/>
                  <a:pt x="10311083" y="1730847"/>
                  <a:pt x="10119712" y="1754326"/>
                </a:cubicBezTo>
                <a:cubicBezTo>
                  <a:pt x="9928341" y="1777805"/>
                  <a:pt x="9751476" y="1782261"/>
                  <a:pt x="9429418" y="1754326"/>
                </a:cubicBezTo>
                <a:cubicBezTo>
                  <a:pt x="9107360" y="1726391"/>
                  <a:pt x="8888966" y="1731750"/>
                  <a:pt x="8739124" y="1754326"/>
                </a:cubicBezTo>
                <a:cubicBezTo>
                  <a:pt x="8589282" y="1776902"/>
                  <a:pt x="8441007" y="1755011"/>
                  <a:pt x="8166179" y="1754326"/>
                </a:cubicBezTo>
                <a:cubicBezTo>
                  <a:pt x="7891352" y="1753641"/>
                  <a:pt x="7783876" y="1763798"/>
                  <a:pt x="7593235" y="1754326"/>
                </a:cubicBezTo>
                <a:cubicBezTo>
                  <a:pt x="7402594" y="1744854"/>
                  <a:pt x="7323890" y="1736620"/>
                  <a:pt x="7137641" y="1754326"/>
                </a:cubicBezTo>
                <a:cubicBezTo>
                  <a:pt x="6951392" y="1772032"/>
                  <a:pt x="6906396" y="1764822"/>
                  <a:pt x="6682047" y="1754326"/>
                </a:cubicBezTo>
                <a:cubicBezTo>
                  <a:pt x="6457698" y="1743830"/>
                  <a:pt x="6346549" y="1763405"/>
                  <a:pt x="6226453" y="1754326"/>
                </a:cubicBezTo>
                <a:cubicBezTo>
                  <a:pt x="6106357" y="1745247"/>
                  <a:pt x="5915806" y="1773885"/>
                  <a:pt x="5770859" y="1754326"/>
                </a:cubicBezTo>
                <a:cubicBezTo>
                  <a:pt x="5625912" y="1734767"/>
                  <a:pt x="5283980" y="1764172"/>
                  <a:pt x="5080565" y="1754326"/>
                </a:cubicBezTo>
                <a:cubicBezTo>
                  <a:pt x="4877150" y="1744480"/>
                  <a:pt x="4411081" y="1754261"/>
                  <a:pt x="4155571" y="1754326"/>
                </a:cubicBezTo>
                <a:cubicBezTo>
                  <a:pt x="3900061" y="1754391"/>
                  <a:pt x="3898639" y="1746199"/>
                  <a:pt x="3817326" y="1754326"/>
                </a:cubicBezTo>
                <a:cubicBezTo>
                  <a:pt x="3736014" y="1762453"/>
                  <a:pt x="3504606" y="1782639"/>
                  <a:pt x="3244382" y="1754326"/>
                </a:cubicBezTo>
                <a:cubicBezTo>
                  <a:pt x="2984158" y="1726013"/>
                  <a:pt x="2854113" y="1721309"/>
                  <a:pt x="2554088" y="1754326"/>
                </a:cubicBezTo>
                <a:cubicBezTo>
                  <a:pt x="2254063" y="1787343"/>
                  <a:pt x="2128855" y="1750037"/>
                  <a:pt x="1746444" y="1754326"/>
                </a:cubicBezTo>
                <a:cubicBezTo>
                  <a:pt x="1364033" y="1758615"/>
                  <a:pt x="1339615" y="1764429"/>
                  <a:pt x="1173500" y="1754326"/>
                </a:cubicBezTo>
                <a:cubicBezTo>
                  <a:pt x="1007385" y="1744223"/>
                  <a:pt x="557002" y="1715258"/>
                  <a:pt x="0" y="1754326"/>
                </a:cubicBezTo>
                <a:cubicBezTo>
                  <a:pt x="-28144" y="1600749"/>
                  <a:pt x="21005" y="1429800"/>
                  <a:pt x="0" y="1134464"/>
                </a:cubicBezTo>
                <a:cubicBezTo>
                  <a:pt x="-21005" y="839128"/>
                  <a:pt x="-10450" y="768306"/>
                  <a:pt x="0" y="514602"/>
                </a:cubicBezTo>
                <a:cubicBezTo>
                  <a:pt x="10450" y="260898"/>
                  <a:pt x="13796" y="132519"/>
                  <a:pt x="0" y="0"/>
                </a:cubicBezTo>
                <a:close/>
              </a:path>
              <a:path w="11735000" h="1754326" stroke="0" extrusionOk="0">
                <a:moveTo>
                  <a:pt x="0" y="0"/>
                </a:moveTo>
                <a:cubicBezTo>
                  <a:pt x="274289" y="14413"/>
                  <a:pt x="455666" y="25481"/>
                  <a:pt x="572944" y="0"/>
                </a:cubicBezTo>
                <a:cubicBezTo>
                  <a:pt x="690222" y="-25481"/>
                  <a:pt x="1252280" y="-10954"/>
                  <a:pt x="1497938" y="0"/>
                </a:cubicBezTo>
                <a:cubicBezTo>
                  <a:pt x="1743596" y="10954"/>
                  <a:pt x="2166851" y="6175"/>
                  <a:pt x="2422932" y="0"/>
                </a:cubicBezTo>
                <a:cubicBezTo>
                  <a:pt x="2679013" y="-6175"/>
                  <a:pt x="2868119" y="-11704"/>
                  <a:pt x="3113226" y="0"/>
                </a:cubicBezTo>
                <a:cubicBezTo>
                  <a:pt x="3358333" y="11704"/>
                  <a:pt x="3417780" y="21260"/>
                  <a:pt x="3686171" y="0"/>
                </a:cubicBezTo>
                <a:cubicBezTo>
                  <a:pt x="3954562" y="-21260"/>
                  <a:pt x="4314122" y="11024"/>
                  <a:pt x="4493815" y="0"/>
                </a:cubicBezTo>
                <a:cubicBezTo>
                  <a:pt x="4673508" y="-11024"/>
                  <a:pt x="4726577" y="16032"/>
                  <a:pt x="4949409" y="0"/>
                </a:cubicBezTo>
                <a:cubicBezTo>
                  <a:pt x="5172241" y="-16032"/>
                  <a:pt x="5143651" y="-10051"/>
                  <a:pt x="5287653" y="0"/>
                </a:cubicBezTo>
                <a:cubicBezTo>
                  <a:pt x="5431655" y="10051"/>
                  <a:pt x="5535328" y="4484"/>
                  <a:pt x="5625897" y="0"/>
                </a:cubicBezTo>
                <a:cubicBezTo>
                  <a:pt x="5716466" y="-4484"/>
                  <a:pt x="6106525" y="-1251"/>
                  <a:pt x="6550891" y="0"/>
                </a:cubicBezTo>
                <a:cubicBezTo>
                  <a:pt x="6995257" y="1251"/>
                  <a:pt x="6804101" y="-1631"/>
                  <a:pt x="6889135" y="0"/>
                </a:cubicBezTo>
                <a:cubicBezTo>
                  <a:pt x="6974169" y="1631"/>
                  <a:pt x="7301892" y="20175"/>
                  <a:pt x="7579429" y="0"/>
                </a:cubicBezTo>
                <a:cubicBezTo>
                  <a:pt x="7856966" y="-20175"/>
                  <a:pt x="7832776" y="12058"/>
                  <a:pt x="8035024" y="0"/>
                </a:cubicBezTo>
                <a:cubicBezTo>
                  <a:pt x="8237272" y="-12058"/>
                  <a:pt x="8605245" y="-20873"/>
                  <a:pt x="8960018" y="0"/>
                </a:cubicBezTo>
                <a:cubicBezTo>
                  <a:pt x="9314791" y="20873"/>
                  <a:pt x="9447042" y="31911"/>
                  <a:pt x="9885012" y="0"/>
                </a:cubicBezTo>
                <a:cubicBezTo>
                  <a:pt x="10322982" y="-31911"/>
                  <a:pt x="10454792" y="4501"/>
                  <a:pt x="10810006" y="0"/>
                </a:cubicBezTo>
                <a:cubicBezTo>
                  <a:pt x="11165220" y="-4501"/>
                  <a:pt x="11447372" y="10283"/>
                  <a:pt x="11735000" y="0"/>
                </a:cubicBezTo>
                <a:cubicBezTo>
                  <a:pt x="11714813" y="177274"/>
                  <a:pt x="11743999" y="328136"/>
                  <a:pt x="11735000" y="549689"/>
                </a:cubicBezTo>
                <a:cubicBezTo>
                  <a:pt x="11726001" y="771242"/>
                  <a:pt x="11734849" y="961057"/>
                  <a:pt x="11735000" y="1099378"/>
                </a:cubicBezTo>
                <a:cubicBezTo>
                  <a:pt x="11735151" y="1237699"/>
                  <a:pt x="11752679" y="1617171"/>
                  <a:pt x="11735000" y="1754326"/>
                </a:cubicBezTo>
                <a:cubicBezTo>
                  <a:pt x="11369937" y="1722896"/>
                  <a:pt x="11178409" y="1736206"/>
                  <a:pt x="10927356" y="1754326"/>
                </a:cubicBezTo>
                <a:cubicBezTo>
                  <a:pt x="10676303" y="1772446"/>
                  <a:pt x="10715097" y="1748674"/>
                  <a:pt x="10589112" y="1754326"/>
                </a:cubicBezTo>
                <a:cubicBezTo>
                  <a:pt x="10463127" y="1759978"/>
                  <a:pt x="10266336" y="1772942"/>
                  <a:pt x="10133518" y="1754326"/>
                </a:cubicBezTo>
                <a:cubicBezTo>
                  <a:pt x="10000700" y="1735710"/>
                  <a:pt x="9405714" y="1793061"/>
                  <a:pt x="9208524" y="1754326"/>
                </a:cubicBezTo>
                <a:cubicBezTo>
                  <a:pt x="9011334" y="1715591"/>
                  <a:pt x="8893768" y="1769395"/>
                  <a:pt x="8752929" y="1754326"/>
                </a:cubicBezTo>
                <a:cubicBezTo>
                  <a:pt x="8612090" y="1739257"/>
                  <a:pt x="8513527" y="1750462"/>
                  <a:pt x="8414685" y="1754326"/>
                </a:cubicBezTo>
                <a:cubicBezTo>
                  <a:pt x="8315843" y="1758190"/>
                  <a:pt x="7932368" y="1751797"/>
                  <a:pt x="7489691" y="1754326"/>
                </a:cubicBezTo>
                <a:cubicBezTo>
                  <a:pt x="7047014" y="1756855"/>
                  <a:pt x="7141715" y="1759867"/>
                  <a:pt x="7034097" y="1754326"/>
                </a:cubicBezTo>
                <a:cubicBezTo>
                  <a:pt x="6926479" y="1748785"/>
                  <a:pt x="6613086" y="1744532"/>
                  <a:pt x="6343803" y="1754326"/>
                </a:cubicBezTo>
                <a:cubicBezTo>
                  <a:pt x="6074520" y="1764120"/>
                  <a:pt x="6085760" y="1745490"/>
                  <a:pt x="5888209" y="1754326"/>
                </a:cubicBezTo>
                <a:cubicBezTo>
                  <a:pt x="5690658" y="1763162"/>
                  <a:pt x="5570551" y="1760880"/>
                  <a:pt x="5315265" y="1754326"/>
                </a:cubicBezTo>
                <a:cubicBezTo>
                  <a:pt x="5059979" y="1747772"/>
                  <a:pt x="4991084" y="1742052"/>
                  <a:pt x="4859671" y="1754326"/>
                </a:cubicBezTo>
                <a:cubicBezTo>
                  <a:pt x="4728258" y="1766600"/>
                  <a:pt x="4457098" y="1726272"/>
                  <a:pt x="4169376" y="1754326"/>
                </a:cubicBezTo>
                <a:cubicBezTo>
                  <a:pt x="3881655" y="1782380"/>
                  <a:pt x="3643602" y="1762096"/>
                  <a:pt x="3479082" y="1754326"/>
                </a:cubicBezTo>
                <a:cubicBezTo>
                  <a:pt x="3314562" y="1746556"/>
                  <a:pt x="3035922" y="1784893"/>
                  <a:pt x="2671438" y="1754326"/>
                </a:cubicBezTo>
                <a:cubicBezTo>
                  <a:pt x="2306954" y="1723759"/>
                  <a:pt x="2461657" y="1752097"/>
                  <a:pt x="2333194" y="1754326"/>
                </a:cubicBezTo>
                <a:cubicBezTo>
                  <a:pt x="2204731" y="1756555"/>
                  <a:pt x="2050022" y="1755709"/>
                  <a:pt x="1877600" y="1754326"/>
                </a:cubicBezTo>
                <a:cubicBezTo>
                  <a:pt x="1705178" y="1752943"/>
                  <a:pt x="1589029" y="1726597"/>
                  <a:pt x="1304656" y="1754326"/>
                </a:cubicBezTo>
                <a:cubicBezTo>
                  <a:pt x="1020283" y="1782055"/>
                  <a:pt x="1048831" y="1742708"/>
                  <a:pt x="849062" y="1754326"/>
                </a:cubicBezTo>
                <a:cubicBezTo>
                  <a:pt x="649293" y="1765944"/>
                  <a:pt x="197987" y="1756170"/>
                  <a:pt x="0" y="1754326"/>
                </a:cubicBezTo>
                <a:cubicBezTo>
                  <a:pt x="-8971" y="1545358"/>
                  <a:pt x="-15891" y="1324026"/>
                  <a:pt x="0" y="1169551"/>
                </a:cubicBezTo>
                <a:cubicBezTo>
                  <a:pt x="15891" y="1015077"/>
                  <a:pt x="-23627" y="825879"/>
                  <a:pt x="0" y="549689"/>
                </a:cubicBezTo>
                <a:cubicBezTo>
                  <a:pt x="23627" y="273499"/>
                  <a:pt x="2776" y="185368"/>
                  <a:pt x="0" y="0"/>
                </a:cubicBezTo>
                <a:close/>
              </a:path>
            </a:pathLst>
          </a:custGeom>
          <a:solidFill>
            <a:srgbClr val="92D050"/>
          </a:solidFill>
          <a:ln w="57150">
            <a:solidFill>
              <a:schemeClr val="tx1"/>
            </a:solidFill>
            <a:extLst>
              <a:ext uri="{C807C97D-BFC1-408E-A445-0C87EB9F89A2}">
                <ask:lineSketchStyleProps xmlns:ask="http://schemas.microsoft.com/office/drawing/2018/sketchyshapes" sd="3224186516">
                  <a:prstGeom prst="rect">
                    <a:avLst/>
                  </a:prstGeom>
                  <ask:type>
                    <ask:lineSketchFreehand/>
                  </ask:type>
                </ask:lineSketchStyleProps>
              </a:ext>
            </a:extLst>
          </a:ln>
        </p:spPr>
        <p:txBody>
          <a:bodyPr wrap="square" rtlCol="0">
            <a:spAutoFit/>
          </a:bodyPr>
          <a:lstStyle/>
          <a:p>
            <a:r>
              <a:rPr lang="en-US" sz="3600" dirty="0">
                <a:latin typeface="The Hand Black" panose="03070902030502020204" pitchFamily="66" charset="0"/>
              </a:rPr>
              <a:t>Jesus goes out into the desert for 40 days. He had hardly any food to eat or water to drink. The UK is often very rainy. What do you think it would be like to live in a very dry land? How do you think Jesus felt while he was in the desert?</a:t>
            </a:r>
            <a:endParaRPr lang="en-GB" sz="3600" dirty="0">
              <a:latin typeface="The Hand Black" panose="03070902030502020204" pitchFamily="66" charset="0"/>
            </a:endParaRPr>
          </a:p>
        </p:txBody>
      </p:sp>
      <p:sp>
        <p:nvSpPr>
          <p:cNvPr id="6" name="TextBox 5">
            <a:extLst>
              <a:ext uri="{FF2B5EF4-FFF2-40B4-BE49-F238E27FC236}">
                <a16:creationId xmlns:a16="http://schemas.microsoft.com/office/drawing/2014/main" id="{8AF523FF-4BFD-43B0-85C5-A511E6B01EB0}"/>
              </a:ext>
            </a:extLst>
          </p:cNvPr>
          <p:cNvSpPr txBox="1"/>
          <p:nvPr/>
        </p:nvSpPr>
        <p:spPr>
          <a:xfrm>
            <a:off x="3776871" y="3792177"/>
            <a:ext cx="8298899" cy="1200329"/>
          </a:xfrm>
          <a:custGeom>
            <a:avLst/>
            <a:gdLst>
              <a:gd name="connsiteX0" fmla="*/ 0 w 8298899"/>
              <a:gd name="connsiteY0" fmla="*/ 0 h 1200329"/>
              <a:gd name="connsiteX1" fmla="*/ 525597 w 8298899"/>
              <a:gd name="connsiteY1" fmla="*/ 0 h 1200329"/>
              <a:gd name="connsiteX2" fmla="*/ 968205 w 8298899"/>
              <a:gd name="connsiteY2" fmla="*/ 0 h 1200329"/>
              <a:gd name="connsiteX3" fmla="*/ 1410813 w 8298899"/>
              <a:gd name="connsiteY3" fmla="*/ 0 h 1200329"/>
              <a:gd name="connsiteX4" fmla="*/ 2102388 w 8298899"/>
              <a:gd name="connsiteY4" fmla="*/ 0 h 1200329"/>
              <a:gd name="connsiteX5" fmla="*/ 2876952 w 8298899"/>
              <a:gd name="connsiteY5" fmla="*/ 0 h 1200329"/>
              <a:gd name="connsiteX6" fmla="*/ 3319560 w 8298899"/>
              <a:gd name="connsiteY6" fmla="*/ 0 h 1200329"/>
              <a:gd name="connsiteX7" fmla="*/ 3845157 w 8298899"/>
              <a:gd name="connsiteY7" fmla="*/ 0 h 1200329"/>
              <a:gd name="connsiteX8" fmla="*/ 4453742 w 8298899"/>
              <a:gd name="connsiteY8" fmla="*/ 0 h 1200329"/>
              <a:gd name="connsiteX9" fmla="*/ 4896350 w 8298899"/>
              <a:gd name="connsiteY9" fmla="*/ 0 h 1200329"/>
              <a:gd name="connsiteX10" fmla="*/ 5421947 w 8298899"/>
              <a:gd name="connsiteY10" fmla="*/ 0 h 1200329"/>
              <a:gd name="connsiteX11" fmla="*/ 6113522 w 8298899"/>
              <a:gd name="connsiteY11" fmla="*/ 0 h 1200329"/>
              <a:gd name="connsiteX12" fmla="*/ 6888086 w 8298899"/>
              <a:gd name="connsiteY12" fmla="*/ 0 h 1200329"/>
              <a:gd name="connsiteX13" fmla="*/ 7496672 w 8298899"/>
              <a:gd name="connsiteY13" fmla="*/ 0 h 1200329"/>
              <a:gd name="connsiteX14" fmla="*/ 8298899 w 8298899"/>
              <a:gd name="connsiteY14" fmla="*/ 0 h 1200329"/>
              <a:gd name="connsiteX15" fmla="*/ 8298899 w 8298899"/>
              <a:gd name="connsiteY15" fmla="*/ 576158 h 1200329"/>
              <a:gd name="connsiteX16" fmla="*/ 8298899 w 8298899"/>
              <a:gd name="connsiteY16" fmla="*/ 1200329 h 1200329"/>
              <a:gd name="connsiteX17" fmla="*/ 7524335 w 8298899"/>
              <a:gd name="connsiteY17" fmla="*/ 1200329 h 1200329"/>
              <a:gd name="connsiteX18" fmla="*/ 6832760 w 8298899"/>
              <a:gd name="connsiteY18" fmla="*/ 1200329 h 1200329"/>
              <a:gd name="connsiteX19" fmla="*/ 6224174 w 8298899"/>
              <a:gd name="connsiteY19" fmla="*/ 1200329 h 1200329"/>
              <a:gd name="connsiteX20" fmla="*/ 5615588 w 8298899"/>
              <a:gd name="connsiteY20" fmla="*/ 1200329 h 1200329"/>
              <a:gd name="connsiteX21" fmla="*/ 5172980 w 8298899"/>
              <a:gd name="connsiteY21" fmla="*/ 1200329 h 1200329"/>
              <a:gd name="connsiteX22" fmla="*/ 4564394 w 8298899"/>
              <a:gd name="connsiteY22" fmla="*/ 1200329 h 1200329"/>
              <a:gd name="connsiteX23" fmla="*/ 4038798 w 8298899"/>
              <a:gd name="connsiteY23" fmla="*/ 1200329 h 1200329"/>
              <a:gd name="connsiteX24" fmla="*/ 3347223 w 8298899"/>
              <a:gd name="connsiteY24" fmla="*/ 1200329 h 1200329"/>
              <a:gd name="connsiteX25" fmla="*/ 2489670 w 8298899"/>
              <a:gd name="connsiteY25" fmla="*/ 1200329 h 1200329"/>
              <a:gd name="connsiteX26" fmla="*/ 1715106 w 8298899"/>
              <a:gd name="connsiteY26" fmla="*/ 1200329 h 1200329"/>
              <a:gd name="connsiteX27" fmla="*/ 940542 w 8298899"/>
              <a:gd name="connsiteY27" fmla="*/ 1200329 h 1200329"/>
              <a:gd name="connsiteX28" fmla="*/ 0 w 8298899"/>
              <a:gd name="connsiteY28" fmla="*/ 1200329 h 1200329"/>
              <a:gd name="connsiteX29" fmla="*/ 0 w 8298899"/>
              <a:gd name="connsiteY29" fmla="*/ 612168 h 1200329"/>
              <a:gd name="connsiteX30" fmla="*/ 0 w 8298899"/>
              <a:gd name="connsiteY30"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98899" h="1200329" fill="none" extrusionOk="0">
                <a:moveTo>
                  <a:pt x="0" y="0"/>
                </a:moveTo>
                <a:cubicBezTo>
                  <a:pt x="189613" y="12556"/>
                  <a:pt x="415142" y="7671"/>
                  <a:pt x="525597" y="0"/>
                </a:cubicBezTo>
                <a:cubicBezTo>
                  <a:pt x="636052" y="-7671"/>
                  <a:pt x="778408" y="19550"/>
                  <a:pt x="968205" y="0"/>
                </a:cubicBezTo>
                <a:cubicBezTo>
                  <a:pt x="1158002" y="-19550"/>
                  <a:pt x="1292773" y="-18563"/>
                  <a:pt x="1410813" y="0"/>
                </a:cubicBezTo>
                <a:cubicBezTo>
                  <a:pt x="1528853" y="18563"/>
                  <a:pt x="1904803" y="13826"/>
                  <a:pt x="2102388" y="0"/>
                </a:cubicBezTo>
                <a:cubicBezTo>
                  <a:pt x="2299974" y="-13826"/>
                  <a:pt x="2667394" y="-616"/>
                  <a:pt x="2876952" y="0"/>
                </a:cubicBezTo>
                <a:cubicBezTo>
                  <a:pt x="3086510" y="616"/>
                  <a:pt x="3187817" y="-3220"/>
                  <a:pt x="3319560" y="0"/>
                </a:cubicBezTo>
                <a:cubicBezTo>
                  <a:pt x="3451303" y="3220"/>
                  <a:pt x="3709166" y="455"/>
                  <a:pt x="3845157" y="0"/>
                </a:cubicBezTo>
                <a:cubicBezTo>
                  <a:pt x="3981148" y="-455"/>
                  <a:pt x="4299850" y="-25528"/>
                  <a:pt x="4453742" y="0"/>
                </a:cubicBezTo>
                <a:cubicBezTo>
                  <a:pt x="4607635" y="25528"/>
                  <a:pt x="4688710" y="-12325"/>
                  <a:pt x="4896350" y="0"/>
                </a:cubicBezTo>
                <a:cubicBezTo>
                  <a:pt x="5103990" y="12325"/>
                  <a:pt x="5274296" y="-518"/>
                  <a:pt x="5421947" y="0"/>
                </a:cubicBezTo>
                <a:cubicBezTo>
                  <a:pt x="5569598" y="518"/>
                  <a:pt x="5928338" y="4900"/>
                  <a:pt x="6113522" y="0"/>
                </a:cubicBezTo>
                <a:cubicBezTo>
                  <a:pt x="6298706" y="-4900"/>
                  <a:pt x="6617416" y="10303"/>
                  <a:pt x="6888086" y="0"/>
                </a:cubicBezTo>
                <a:cubicBezTo>
                  <a:pt x="7158756" y="-10303"/>
                  <a:pt x="7229645" y="23891"/>
                  <a:pt x="7496672" y="0"/>
                </a:cubicBezTo>
                <a:cubicBezTo>
                  <a:pt x="7763699" y="-23891"/>
                  <a:pt x="7983941" y="-40032"/>
                  <a:pt x="8298899" y="0"/>
                </a:cubicBezTo>
                <a:cubicBezTo>
                  <a:pt x="8304751" y="268242"/>
                  <a:pt x="8312123" y="420068"/>
                  <a:pt x="8298899" y="576158"/>
                </a:cubicBezTo>
                <a:cubicBezTo>
                  <a:pt x="8285675" y="732248"/>
                  <a:pt x="8297928" y="981180"/>
                  <a:pt x="8298899" y="1200329"/>
                </a:cubicBezTo>
                <a:cubicBezTo>
                  <a:pt x="7959232" y="1217443"/>
                  <a:pt x="7804920" y="1234355"/>
                  <a:pt x="7524335" y="1200329"/>
                </a:cubicBezTo>
                <a:cubicBezTo>
                  <a:pt x="7243750" y="1166303"/>
                  <a:pt x="6985144" y="1177272"/>
                  <a:pt x="6832760" y="1200329"/>
                </a:cubicBezTo>
                <a:cubicBezTo>
                  <a:pt x="6680376" y="1223386"/>
                  <a:pt x="6373538" y="1202522"/>
                  <a:pt x="6224174" y="1200329"/>
                </a:cubicBezTo>
                <a:cubicBezTo>
                  <a:pt x="6074810" y="1198136"/>
                  <a:pt x="5830911" y="1174690"/>
                  <a:pt x="5615588" y="1200329"/>
                </a:cubicBezTo>
                <a:cubicBezTo>
                  <a:pt x="5400265" y="1225968"/>
                  <a:pt x="5355940" y="1208045"/>
                  <a:pt x="5172980" y="1200329"/>
                </a:cubicBezTo>
                <a:cubicBezTo>
                  <a:pt x="4990020" y="1192613"/>
                  <a:pt x="4713190" y="1220313"/>
                  <a:pt x="4564394" y="1200329"/>
                </a:cubicBezTo>
                <a:cubicBezTo>
                  <a:pt x="4415598" y="1180345"/>
                  <a:pt x="4191780" y="1213957"/>
                  <a:pt x="4038798" y="1200329"/>
                </a:cubicBezTo>
                <a:cubicBezTo>
                  <a:pt x="3885816" y="1186701"/>
                  <a:pt x="3525029" y="1174901"/>
                  <a:pt x="3347223" y="1200329"/>
                </a:cubicBezTo>
                <a:cubicBezTo>
                  <a:pt x="3169418" y="1225757"/>
                  <a:pt x="2916320" y="1185305"/>
                  <a:pt x="2489670" y="1200329"/>
                </a:cubicBezTo>
                <a:cubicBezTo>
                  <a:pt x="2063020" y="1215353"/>
                  <a:pt x="2010131" y="1186818"/>
                  <a:pt x="1715106" y="1200329"/>
                </a:cubicBezTo>
                <a:cubicBezTo>
                  <a:pt x="1420081" y="1213840"/>
                  <a:pt x="1139560" y="1213576"/>
                  <a:pt x="940542" y="1200329"/>
                </a:cubicBezTo>
                <a:cubicBezTo>
                  <a:pt x="741524" y="1187082"/>
                  <a:pt x="294996" y="1194522"/>
                  <a:pt x="0" y="1200329"/>
                </a:cubicBezTo>
                <a:cubicBezTo>
                  <a:pt x="18288" y="1067466"/>
                  <a:pt x="-6027" y="735768"/>
                  <a:pt x="0" y="612168"/>
                </a:cubicBezTo>
                <a:cubicBezTo>
                  <a:pt x="6027" y="488568"/>
                  <a:pt x="6778" y="127390"/>
                  <a:pt x="0" y="0"/>
                </a:cubicBezTo>
                <a:close/>
              </a:path>
              <a:path w="8298899" h="1200329" stroke="0" extrusionOk="0">
                <a:moveTo>
                  <a:pt x="0" y="0"/>
                </a:moveTo>
                <a:cubicBezTo>
                  <a:pt x="268219" y="19368"/>
                  <a:pt x="335882" y="-13588"/>
                  <a:pt x="608586" y="0"/>
                </a:cubicBezTo>
                <a:cubicBezTo>
                  <a:pt x="881290" y="13588"/>
                  <a:pt x="1068019" y="-22821"/>
                  <a:pt x="1466139" y="0"/>
                </a:cubicBezTo>
                <a:cubicBezTo>
                  <a:pt x="1864259" y="22821"/>
                  <a:pt x="1959500" y="-10663"/>
                  <a:pt x="2323692" y="0"/>
                </a:cubicBezTo>
                <a:cubicBezTo>
                  <a:pt x="2687884" y="10663"/>
                  <a:pt x="2696499" y="2761"/>
                  <a:pt x="3015267" y="0"/>
                </a:cubicBezTo>
                <a:cubicBezTo>
                  <a:pt x="3334035" y="-2761"/>
                  <a:pt x="3367687" y="-27616"/>
                  <a:pt x="3623853" y="0"/>
                </a:cubicBezTo>
                <a:cubicBezTo>
                  <a:pt x="3880019" y="27616"/>
                  <a:pt x="4079995" y="7199"/>
                  <a:pt x="4398416" y="0"/>
                </a:cubicBezTo>
                <a:cubicBezTo>
                  <a:pt x="4716837" y="-7199"/>
                  <a:pt x="4711063" y="15868"/>
                  <a:pt x="4924013" y="0"/>
                </a:cubicBezTo>
                <a:cubicBezTo>
                  <a:pt x="5136963" y="-15868"/>
                  <a:pt x="5177263" y="-5543"/>
                  <a:pt x="5366621" y="0"/>
                </a:cubicBezTo>
                <a:cubicBezTo>
                  <a:pt x="5555979" y="5543"/>
                  <a:pt x="5709665" y="-17425"/>
                  <a:pt x="5809229" y="0"/>
                </a:cubicBezTo>
                <a:cubicBezTo>
                  <a:pt x="5908793" y="17425"/>
                  <a:pt x="6326557" y="2817"/>
                  <a:pt x="6666782" y="0"/>
                </a:cubicBezTo>
                <a:cubicBezTo>
                  <a:pt x="7007007" y="-2817"/>
                  <a:pt x="6957034" y="-8399"/>
                  <a:pt x="7109390" y="0"/>
                </a:cubicBezTo>
                <a:cubicBezTo>
                  <a:pt x="7261746" y="8399"/>
                  <a:pt x="7771555" y="50750"/>
                  <a:pt x="8298899" y="0"/>
                </a:cubicBezTo>
                <a:cubicBezTo>
                  <a:pt x="8279101" y="160800"/>
                  <a:pt x="8289463" y="322356"/>
                  <a:pt x="8298899" y="576158"/>
                </a:cubicBezTo>
                <a:cubicBezTo>
                  <a:pt x="8308335" y="829960"/>
                  <a:pt x="8292609" y="930151"/>
                  <a:pt x="8298899" y="1200329"/>
                </a:cubicBezTo>
                <a:cubicBezTo>
                  <a:pt x="8189877" y="1216568"/>
                  <a:pt x="8067468" y="1219021"/>
                  <a:pt x="7856291" y="1200329"/>
                </a:cubicBezTo>
                <a:cubicBezTo>
                  <a:pt x="7645114" y="1181637"/>
                  <a:pt x="7422006" y="1201724"/>
                  <a:pt x="7081727" y="1200329"/>
                </a:cubicBezTo>
                <a:cubicBezTo>
                  <a:pt x="6741448" y="1198934"/>
                  <a:pt x="6737345" y="1205947"/>
                  <a:pt x="6473141" y="1200329"/>
                </a:cubicBezTo>
                <a:cubicBezTo>
                  <a:pt x="6208937" y="1194711"/>
                  <a:pt x="6236063" y="1197754"/>
                  <a:pt x="6030533" y="1200329"/>
                </a:cubicBezTo>
                <a:cubicBezTo>
                  <a:pt x="5825003" y="1202904"/>
                  <a:pt x="5505401" y="1180539"/>
                  <a:pt x="5255969" y="1200329"/>
                </a:cubicBezTo>
                <a:cubicBezTo>
                  <a:pt x="5006537" y="1220119"/>
                  <a:pt x="4654066" y="1197115"/>
                  <a:pt x="4481405" y="1200329"/>
                </a:cubicBezTo>
                <a:cubicBezTo>
                  <a:pt x="4308744" y="1203543"/>
                  <a:pt x="3897142" y="1185902"/>
                  <a:pt x="3623853" y="1200329"/>
                </a:cubicBezTo>
                <a:cubicBezTo>
                  <a:pt x="3350564" y="1214756"/>
                  <a:pt x="3307084" y="1211599"/>
                  <a:pt x="3181245" y="1200329"/>
                </a:cubicBezTo>
                <a:cubicBezTo>
                  <a:pt x="3055406" y="1189059"/>
                  <a:pt x="2915428" y="1222664"/>
                  <a:pt x="2655648" y="1200329"/>
                </a:cubicBezTo>
                <a:cubicBezTo>
                  <a:pt x="2395868" y="1177994"/>
                  <a:pt x="2000660" y="1227397"/>
                  <a:pt x="1798095" y="1200329"/>
                </a:cubicBezTo>
                <a:cubicBezTo>
                  <a:pt x="1595530" y="1173261"/>
                  <a:pt x="1420924" y="1194563"/>
                  <a:pt x="1272498" y="1200329"/>
                </a:cubicBezTo>
                <a:cubicBezTo>
                  <a:pt x="1124072" y="1206095"/>
                  <a:pt x="926752" y="1208535"/>
                  <a:pt x="829890" y="1200329"/>
                </a:cubicBezTo>
                <a:cubicBezTo>
                  <a:pt x="733028" y="1192123"/>
                  <a:pt x="267290" y="1219055"/>
                  <a:pt x="0" y="1200329"/>
                </a:cubicBezTo>
                <a:cubicBezTo>
                  <a:pt x="9675" y="941715"/>
                  <a:pt x="2639" y="783916"/>
                  <a:pt x="0" y="624171"/>
                </a:cubicBezTo>
                <a:cubicBezTo>
                  <a:pt x="-2639" y="464426"/>
                  <a:pt x="3544" y="144988"/>
                  <a:pt x="0" y="0"/>
                </a:cubicBezTo>
                <a:close/>
              </a:path>
            </a:pathLst>
          </a:custGeom>
          <a:solidFill>
            <a:srgbClr val="FFFF00"/>
          </a:solidFill>
          <a:ln w="57150">
            <a:solidFill>
              <a:schemeClr val="tx1"/>
            </a:solidFill>
            <a:extLst>
              <a:ext uri="{C807C97D-BFC1-408E-A445-0C87EB9F89A2}">
                <ask:lineSketchStyleProps xmlns:ask="http://schemas.microsoft.com/office/drawing/2018/sketchyshapes" sd="3224186516">
                  <a:prstGeom prst="rect">
                    <a:avLst/>
                  </a:prstGeom>
                  <ask:type>
                    <ask:lineSketchFreehand/>
                  </ask:type>
                </ask:lineSketchStyleProps>
              </a:ext>
            </a:extLst>
          </a:ln>
        </p:spPr>
        <p:txBody>
          <a:bodyPr wrap="square" rtlCol="0">
            <a:spAutoFit/>
          </a:bodyPr>
          <a:lstStyle/>
          <a:p>
            <a:r>
              <a:rPr lang="en-US" sz="3600" dirty="0">
                <a:latin typeface="The Hand Black" panose="03070902030502020204" pitchFamily="66" charset="0"/>
              </a:rPr>
              <a:t>How do you get water when you need it? Do you or your grown-ups just turn on the tap? </a:t>
            </a:r>
            <a:endParaRPr lang="en-GB" sz="3600" dirty="0">
              <a:latin typeface="The Hand Black" panose="03070902030502020204" pitchFamily="66" charset="0"/>
            </a:endParaRPr>
          </a:p>
        </p:txBody>
      </p:sp>
      <p:sp>
        <p:nvSpPr>
          <p:cNvPr id="12" name="TextBox 11">
            <a:extLst>
              <a:ext uri="{FF2B5EF4-FFF2-40B4-BE49-F238E27FC236}">
                <a16:creationId xmlns:a16="http://schemas.microsoft.com/office/drawing/2014/main" id="{5C8B844F-3386-4386-9549-47342F183BA8}"/>
              </a:ext>
            </a:extLst>
          </p:cNvPr>
          <p:cNvSpPr txBox="1"/>
          <p:nvPr/>
        </p:nvSpPr>
        <p:spPr>
          <a:xfrm>
            <a:off x="3776871" y="5355683"/>
            <a:ext cx="8298898" cy="1323439"/>
          </a:xfrm>
          <a:custGeom>
            <a:avLst/>
            <a:gdLst>
              <a:gd name="connsiteX0" fmla="*/ 0 w 8298898"/>
              <a:gd name="connsiteY0" fmla="*/ 0 h 1323439"/>
              <a:gd name="connsiteX1" fmla="*/ 525597 w 8298898"/>
              <a:gd name="connsiteY1" fmla="*/ 0 h 1323439"/>
              <a:gd name="connsiteX2" fmla="*/ 968205 w 8298898"/>
              <a:gd name="connsiteY2" fmla="*/ 0 h 1323439"/>
              <a:gd name="connsiteX3" fmla="*/ 1410813 w 8298898"/>
              <a:gd name="connsiteY3" fmla="*/ 0 h 1323439"/>
              <a:gd name="connsiteX4" fmla="*/ 2102387 w 8298898"/>
              <a:gd name="connsiteY4" fmla="*/ 0 h 1323439"/>
              <a:gd name="connsiteX5" fmla="*/ 2876951 w 8298898"/>
              <a:gd name="connsiteY5" fmla="*/ 0 h 1323439"/>
              <a:gd name="connsiteX6" fmla="*/ 3319559 w 8298898"/>
              <a:gd name="connsiteY6" fmla="*/ 0 h 1323439"/>
              <a:gd name="connsiteX7" fmla="*/ 3845156 w 8298898"/>
              <a:gd name="connsiteY7" fmla="*/ 0 h 1323439"/>
              <a:gd name="connsiteX8" fmla="*/ 4453742 w 8298898"/>
              <a:gd name="connsiteY8" fmla="*/ 0 h 1323439"/>
              <a:gd name="connsiteX9" fmla="*/ 4896350 w 8298898"/>
              <a:gd name="connsiteY9" fmla="*/ 0 h 1323439"/>
              <a:gd name="connsiteX10" fmla="*/ 5421947 w 8298898"/>
              <a:gd name="connsiteY10" fmla="*/ 0 h 1323439"/>
              <a:gd name="connsiteX11" fmla="*/ 6113522 w 8298898"/>
              <a:gd name="connsiteY11" fmla="*/ 0 h 1323439"/>
              <a:gd name="connsiteX12" fmla="*/ 6888085 w 8298898"/>
              <a:gd name="connsiteY12" fmla="*/ 0 h 1323439"/>
              <a:gd name="connsiteX13" fmla="*/ 7496671 w 8298898"/>
              <a:gd name="connsiteY13" fmla="*/ 0 h 1323439"/>
              <a:gd name="connsiteX14" fmla="*/ 8298898 w 8298898"/>
              <a:gd name="connsiteY14" fmla="*/ 0 h 1323439"/>
              <a:gd name="connsiteX15" fmla="*/ 8298898 w 8298898"/>
              <a:gd name="connsiteY15" fmla="*/ 635251 h 1323439"/>
              <a:gd name="connsiteX16" fmla="*/ 8298898 w 8298898"/>
              <a:gd name="connsiteY16" fmla="*/ 1323439 h 1323439"/>
              <a:gd name="connsiteX17" fmla="*/ 7524334 w 8298898"/>
              <a:gd name="connsiteY17" fmla="*/ 1323439 h 1323439"/>
              <a:gd name="connsiteX18" fmla="*/ 6832759 w 8298898"/>
              <a:gd name="connsiteY18" fmla="*/ 1323439 h 1323439"/>
              <a:gd name="connsiteX19" fmla="*/ 6224174 w 8298898"/>
              <a:gd name="connsiteY19" fmla="*/ 1323439 h 1323439"/>
              <a:gd name="connsiteX20" fmla="*/ 5615588 w 8298898"/>
              <a:gd name="connsiteY20" fmla="*/ 1323439 h 1323439"/>
              <a:gd name="connsiteX21" fmla="*/ 5172980 w 8298898"/>
              <a:gd name="connsiteY21" fmla="*/ 1323439 h 1323439"/>
              <a:gd name="connsiteX22" fmla="*/ 4564394 w 8298898"/>
              <a:gd name="connsiteY22" fmla="*/ 1323439 h 1323439"/>
              <a:gd name="connsiteX23" fmla="*/ 4038797 w 8298898"/>
              <a:gd name="connsiteY23" fmla="*/ 1323439 h 1323439"/>
              <a:gd name="connsiteX24" fmla="*/ 3347222 w 8298898"/>
              <a:gd name="connsiteY24" fmla="*/ 1323439 h 1323439"/>
              <a:gd name="connsiteX25" fmla="*/ 2489669 w 8298898"/>
              <a:gd name="connsiteY25" fmla="*/ 1323439 h 1323439"/>
              <a:gd name="connsiteX26" fmla="*/ 1715106 w 8298898"/>
              <a:gd name="connsiteY26" fmla="*/ 1323439 h 1323439"/>
              <a:gd name="connsiteX27" fmla="*/ 940542 w 8298898"/>
              <a:gd name="connsiteY27" fmla="*/ 1323439 h 1323439"/>
              <a:gd name="connsiteX28" fmla="*/ 0 w 8298898"/>
              <a:gd name="connsiteY28" fmla="*/ 1323439 h 1323439"/>
              <a:gd name="connsiteX29" fmla="*/ 0 w 8298898"/>
              <a:gd name="connsiteY29" fmla="*/ 674954 h 1323439"/>
              <a:gd name="connsiteX30" fmla="*/ 0 w 8298898"/>
              <a:gd name="connsiteY30" fmla="*/ 0 h 13234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98898" h="1323439" fill="none" extrusionOk="0">
                <a:moveTo>
                  <a:pt x="0" y="0"/>
                </a:moveTo>
                <a:cubicBezTo>
                  <a:pt x="189613" y="12556"/>
                  <a:pt x="415142" y="7671"/>
                  <a:pt x="525597" y="0"/>
                </a:cubicBezTo>
                <a:cubicBezTo>
                  <a:pt x="636052" y="-7671"/>
                  <a:pt x="778408" y="19550"/>
                  <a:pt x="968205" y="0"/>
                </a:cubicBezTo>
                <a:cubicBezTo>
                  <a:pt x="1158002" y="-19550"/>
                  <a:pt x="1292773" y="-18563"/>
                  <a:pt x="1410813" y="0"/>
                </a:cubicBezTo>
                <a:cubicBezTo>
                  <a:pt x="1528853" y="18563"/>
                  <a:pt x="1910243" y="16450"/>
                  <a:pt x="2102387" y="0"/>
                </a:cubicBezTo>
                <a:cubicBezTo>
                  <a:pt x="2294531" y="-16450"/>
                  <a:pt x="2667393" y="-616"/>
                  <a:pt x="2876951" y="0"/>
                </a:cubicBezTo>
                <a:cubicBezTo>
                  <a:pt x="3086509" y="616"/>
                  <a:pt x="3187816" y="-3220"/>
                  <a:pt x="3319559" y="0"/>
                </a:cubicBezTo>
                <a:cubicBezTo>
                  <a:pt x="3451302" y="3220"/>
                  <a:pt x="3709165" y="455"/>
                  <a:pt x="3845156" y="0"/>
                </a:cubicBezTo>
                <a:cubicBezTo>
                  <a:pt x="3981147" y="-455"/>
                  <a:pt x="4296929" y="29760"/>
                  <a:pt x="4453742" y="0"/>
                </a:cubicBezTo>
                <a:cubicBezTo>
                  <a:pt x="4610555" y="-29760"/>
                  <a:pt x="4688710" y="-12325"/>
                  <a:pt x="4896350" y="0"/>
                </a:cubicBezTo>
                <a:cubicBezTo>
                  <a:pt x="5103990" y="12325"/>
                  <a:pt x="5274296" y="-518"/>
                  <a:pt x="5421947" y="0"/>
                </a:cubicBezTo>
                <a:cubicBezTo>
                  <a:pt x="5569598" y="518"/>
                  <a:pt x="5928338" y="4900"/>
                  <a:pt x="6113522" y="0"/>
                </a:cubicBezTo>
                <a:cubicBezTo>
                  <a:pt x="6298706" y="-4900"/>
                  <a:pt x="6618650" y="14297"/>
                  <a:pt x="6888085" y="0"/>
                </a:cubicBezTo>
                <a:cubicBezTo>
                  <a:pt x="7157520" y="-14297"/>
                  <a:pt x="7229644" y="23891"/>
                  <a:pt x="7496671" y="0"/>
                </a:cubicBezTo>
                <a:cubicBezTo>
                  <a:pt x="7763698" y="-23891"/>
                  <a:pt x="7983940" y="-40032"/>
                  <a:pt x="8298898" y="0"/>
                </a:cubicBezTo>
                <a:cubicBezTo>
                  <a:pt x="8275188" y="178300"/>
                  <a:pt x="8272061" y="415776"/>
                  <a:pt x="8298898" y="635251"/>
                </a:cubicBezTo>
                <a:cubicBezTo>
                  <a:pt x="8325735" y="854726"/>
                  <a:pt x="8303966" y="1141853"/>
                  <a:pt x="8298898" y="1323439"/>
                </a:cubicBezTo>
                <a:cubicBezTo>
                  <a:pt x="7959231" y="1340553"/>
                  <a:pt x="7804919" y="1357465"/>
                  <a:pt x="7524334" y="1323439"/>
                </a:cubicBezTo>
                <a:cubicBezTo>
                  <a:pt x="7243749" y="1289413"/>
                  <a:pt x="6985143" y="1300382"/>
                  <a:pt x="6832759" y="1323439"/>
                </a:cubicBezTo>
                <a:cubicBezTo>
                  <a:pt x="6680375" y="1346496"/>
                  <a:pt x="6371666" y="1324192"/>
                  <a:pt x="6224174" y="1323439"/>
                </a:cubicBezTo>
                <a:cubicBezTo>
                  <a:pt x="6076682" y="1322686"/>
                  <a:pt x="5830911" y="1297800"/>
                  <a:pt x="5615588" y="1323439"/>
                </a:cubicBezTo>
                <a:cubicBezTo>
                  <a:pt x="5400265" y="1349078"/>
                  <a:pt x="5355940" y="1331155"/>
                  <a:pt x="5172980" y="1323439"/>
                </a:cubicBezTo>
                <a:cubicBezTo>
                  <a:pt x="4990020" y="1315723"/>
                  <a:pt x="4713190" y="1343423"/>
                  <a:pt x="4564394" y="1323439"/>
                </a:cubicBezTo>
                <a:cubicBezTo>
                  <a:pt x="4415598" y="1303455"/>
                  <a:pt x="4194538" y="1341806"/>
                  <a:pt x="4038797" y="1323439"/>
                </a:cubicBezTo>
                <a:cubicBezTo>
                  <a:pt x="3883056" y="1305072"/>
                  <a:pt x="3525028" y="1298011"/>
                  <a:pt x="3347222" y="1323439"/>
                </a:cubicBezTo>
                <a:cubicBezTo>
                  <a:pt x="3169417" y="1348867"/>
                  <a:pt x="2916319" y="1308415"/>
                  <a:pt x="2489669" y="1323439"/>
                </a:cubicBezTo>
                <a:cubicBezTo>
                  <a:pt x="2063019" y="1338463"/>
                  <a:pt x="2004882" y="1305837"/>
                  <a:pt x="1715106" y="1323439"/>
                </a:cubicBezTo>
                <a:cubicBezTo>
                  <a:pt x="1425330" y="1341041"/>
                  <a:pt x="1139560" y="1336686"/>
                  <a:pt x="940542" y="1323439"/>
                </a:cubicBezTo>
                <a:cubicBezTo>
                  <a:pt x="741524" y="1310192"/>
                  <a:pt x="294996" y="1317632"/>
                  <a:pt x="0" y="1323439"/>
                </a:cubicBezTo>
                <a:cubicBezTo>
                  <a:pt x="-19152" y="1005478"/>
                  <a:pt x="31238" y="818135"/>
                  <a:pt x="0" y="674954"/>
                </a:cubicBezTo>
                <a:cubicBezTo>
                  <a:pt x="-31238" y="531774"/>
                  <a:pt x="9797" y="263585"/>
                  <a:pt x="0" y="0"/>
                </a:cubicBezTo>
                <a:close/>
              </a:path>
              <a:path w="8298898" h="1323439" stroke="0" extrusionOk="0">
                <a:moveTo>
                  <a:pt x="0" y="0"/>
                </a:moveTo>
                <a:cubicBezTo>
                  <a:pt x="268219" y="19368"/>
                  <a:pt x="335882" y="-13588"/>
                  <a:pt x="608586" y="0"/>
                </a:cubicBezTo>
                <a:cubicBezTo>
                  <a:pt x="881290" y="13588"/>
                  <a:pt x="1068019" y="-22821"/>
                  <a:pt x="1466139" y="0"/>
                </a:cubicBezTo>
                <a:cubicBezTo>
                  <a:pt x="1864259" y="22821"/>
                  <a:pt x="1964258" y="-7693"/>
                  <a:pt x="2323691" y="0"/>
                </a:cubicBezTo>
                <a:cubicBezTo>
                  <a:pt x="2683124" y="7693"/>
                  <a:pt x="2696498" y="2761"/>
                  <a:pt x="3015266" y="0"/>
                </a:cubicBezTo>
                <a:cubicBezTo>
                  <a:pt x="3334034" y="-2761"/>
                  <a:pt x="3367686" y="-27616"/>
                  <a:pt x="3623852" y="0"/>
                </a:cubicBezTo>
                <a:cubicBezTo>
                  <a:pt x="3880018" y="27616"/>
                  <a:pt x="4076168" y="3251"/>
                  <a:pt x="4398416" y="0"/>
                </a:cubicBezTo>
                <a:cubicBezTo>
                  <a:pt x="4720664" y="-3251"/>
                  <a:pt x="4711063" y="15868"/>
                  <a:pt x="4924013" y="0"/>
                </a:cubicBezTo>
                <a:cubicBezTo>
                  <a:pt x="5136963" y="-15868"/>
                  <a:pt x="5177263" y="-5543"/>
                  <a:pt x="5366621" y="0"/>
                </a:cubicBezTo>
                <a:cubicBezTo>
                  <a:pt x="5555979" y="5543"/>
                  <a:pt x="5709665" y="-17425"/>
                  <a:pt x="5809229" y="0"/>
                </a:cubicBezTo>
                <a:cubicBezTo>
                  <a:pt x="5908793" y="17425"/>
                  <a:pt x="6328981" y="4197"/>
                  <a:pt x="6666781" y="0"/>
                </a:cubicBezTo>
                <a:cubicBezTo>
                  <a:pt x="7004581" y="-4197"/>
                  <a:pt x="6957033" y="-8399"/>
                  <a:pt x="7109389" y="0"/>
                </a:cubicBezTo>
                <a:cubicBezTo>
                  <a:pt x="7261745" y="8399"/>
                  <a:pt x="7771554" y="50750"/>
                  <a:pt x="8298898" y="0"/>
                </a:cubicBezTo>
                <a:cubicBezTo>
                  <a:pt x="8308418" y="156249"/>
                  <a:pt x="8299732" y="430094"/>
                  <a:pt x="8298898" y="635251"/>
                </a:cubicBezTo>
                <a:cubicBezTo>
                  <a:pt x="8298064" y="840408"/>
                  <a:pt x="8332764" y="1036185"/>
                  <a:pt x="8298898" y="1323439"/>
                </a:cubicBezTo>
                <a:cubicBezTo>
                  <a:pt x="8189876" y="1339678"/>
                  <a:pt x="8067467" y="1342131"/>
                  <a:pt x="7856290" y="1323439"/>
                </a:cubicBezTo>
                <a:cubicBezTo>
                  <a:pt x="7645113" y="1304747"/>
                  <a:pt x="7422005" y="1324834"/>
                  <a:pt x="7081726" y="1323439"/>
                </a:cubicBezTo>
                <a:cubicBezTo>
                  <a:pt x="6741447" y="1322044"/>
                  <a:pt x="6737344" y="1329057"/>
                  <a:pt x="6473140" y="1323439"/>
                </a:cubicBezTo>
                <a:cubicBezTo>
                  <a:pt x="6208936" y="1317821"/>
                  <a:pt x="6231217" y="1313090"/>
                  <a:pt x="6030533" y="1323439"/>
                </a:cubicBezTo>
                <a:cubicBezTo>
                  <a:pt x="5829849" y="1333788"/>
                  <a:pt x="5505401" y="1303649"/>
                  <a:pt x="5255969" y="1323439"/>
                </a:cubicBezTo>
                <a:cubicBezTo>
                  <a:pt x="5006537" y="1343229"/>
                  <a:pt x="4654066" y="1320225"/>
                  <a:pt x="4481405" y="1323439"/>
                </a:cubicBezTo>
                <a:cubicBezTo>
                  <a:pt x="4308744" y="1326653"/>
                  <a:pt x="3901531" y="1309427"/>
                  <a:pt x="3623852" y="1323439"/>
                </a:cubicBezTo>
                <a:cubicBezTo>
                  <a:pt x="3346173" y="1337451"/>
                  <a:pt x="3307083" y="1334709"/>
                  <a:pt x="3181244" y="1323439"/>
                </a:cubicBezTo>
                <a:cubicBezTo>
                  <a:pt x="3055405" y="1312169"/>
                  <a:pt x="2915427" y="1345774"/>
                  <a:pt x="2655647" y="1323439"/>
                </a:cubicBezTo>
                <a:cubicBezTo>
                  <a:pt x="2395867" y="1301104"/>
                  <a:pt x="1999573" y="1348813"/>
                  <a:pt x="1798095" y="1323439"/>
                </a:cubicBezTo>
                <a:cubicBezTo>
                  <a:pt x="1596617" y="1298065"/>
                  <a:pt x="1420924" y="1317673"/>
                  <a:pt x="1272498" y="1323439"/>
                </a:cubicBezTo>
                <a:cubicBezTo>
                  <a:pt x="1124072" y="1329205"/>
                  <a:pt x="926752" y="1331645"/>
                  <a:pt x="829890" y="1323439"/>
                </a:cubicBezTo>
                <a:cubicBezTo>
                  <a:pt x="733028" y="1315233"/>
                  <a:pt x="267290" y="1342165"/>
                  <a:pt x="0" y="1323439"/>
                </a:cubicBezTo>
                <a:cubicBezTo>
                  <a:pt x="-18340" y="1029644"/>
                  <a:pt x="-9081" y="986727"/>
                  <a:pt x="0" y="688188"/>
                </a:cubicBezTo>
                <a:cubicBezTo>
                  <a:pt x="9081" y="389649"/>
                  <a:pt x="20641" y="256411"/>
                  <a:pt x="0" y="0"/>
                </a:cubicBezTo>
                <a:close/>
              </a:path>
            </a:pathLst>
          </a:custGeom>
          <a:solidFill>
            <a:srgbClr val="934BC9"/>
          </a:solidFill>
          <a:ln w="57150">
            <a:solidFill>
              <a:schemeClr val="tx1"/>
            </a:solidFill>
            <a:extLst>
              <a:ext uri="{C807C97D-BFC1-408E-A445-0C87EB9F89A2}">
                <ask:lineSketchStyleProps xmlns:ask="http://schemas.microsoft.com/office/drawing/2018/sketchyshapes" sd="3224186516">
                  <a:prstGeom prst="rect">
                    <a:avLst/>
                  </a:prstGeom>
                  <ask:type>
                    <ask:lineSketchFreehand/>
                  </ask:type>
                </ask:lineSketchStyleProps>
              </a:ext>
            </a:extLst>
          </a:ln>
        </p:spPr>
        <p:txBody>
          <a:bodyPr wrap="square" rtlCol="0">
            <a:spAutoFit/>
          </a:bodyPr>
          <a:lstStyle/>
          <a:p>
            <a:r>
              <a:rPr lang="en-US" sz="4000" dirty="0">
                <a:latin typeface="The Hand Black" panose="03070902030502020204" pitchFamily="66" charset="0"/>
              </a:rPr>
              <a:t>Imagine what it would be like if you turned on the tap and no water came out. What would you do? </a:t>
            </a:r>
            <a:endParaRPr lang="en-GB" sz="4000" dirty="0">
              <a:latin typeface="The Hand Black" panose="03070902030502020204" pitchFamily="66" charset="0"/>
            </a:endParaRPr>
          </a:p>
        </p:txBody>
      </p:sp>
      <p:sp>
        <p:nvSpPr>
          <p:cNvPr id="9" name="TextBox 8">
            <a:extLst>
              <a:ext uri="{FF2B5EF4-FFF2-40B4-BE49-F238E27FC236}">
                <a16:creationId xmlns:a16="http://schemas.microsoft.com/office/drawing/2014/main" id="{08195515-D1F5-42AF-A833-5B05C7AF7050}"/>
              </a:ext>
            </a:extLst>
          </p:cNvPr>
          <p:cNvSpPr txBox="1"/>
          <p:nvPr/>
        </p:nvSpPr>
        <p:spPr>
          <a:xfrm>
            <a:off x="340769" y="2228671"/>
            <a:ext cx="11735000" cy="1200329"/>
          </a:xfrm>
          <a:custGeom>
            <a:avLst/>
            <a:gdLst>
              <a:gd name="connsiteX0" fmla="*/ 0 w 11735000"/>
              <a:gd name="connsiteY0" fmla="*/ 0 h 1200329"/>
              <a:gd name="connsiteX1" fmla="*/ 455594 w 11735000"/>
              <a:gd name="connsiteY1" fmla="*/ 0 h 1200329"/>
              <a:gd name="connsiteX2" fmla="*/ 1028538 w 11735000"/>
              <a:gd name="connsiteY2" fmla="*/ 0 h 1200329"/>
              <a:gd name="connsiteX3" fmla="*/ 1601482 w 11735000"/>
              <a:gd name="connsiteY3" fmla="*/ 0 h 1200329"/>
              <a:gd name="connsiteX4" fmla="*/ 2057076 w 11735000"/>
              <a:gd name="connsiteY4" fmla="*/ 0 h 1200329"/>
              <a:gd name="connsiteX5" fmla="*/ 2512671 w 11735000"/>
              <a:gd name="connsiteY5" fmla="*/ 0 h 1200329"/>
              <a:gd name="connsiteX6" fmla="*/ 3202965 w 11735000"/>
              <a:gd name="connsiteY6" fmla="*/ 0 h 1200329"/>
              <a:gd name="connsiteX7" fmla="*/ 4010609 w 11735000"/>
              <a:gd name="connsiteY7" fmla="*/ 0 h 1200329"/>
              <a:gd name="connsiteX8" fmla="*/ 4935603 w 11735000"/>
              <a:gd name="connsiteY8" fmla="*/ 0 h 1200329"/>
              <a:gd name="connsiteX9" fmla="*/ 5273847 w 11735000"/>
              <a:gd name="connsiteY9" fmla="*/ 0 h 1200329"/>
              <a:gd name="connsiteX10" fmla="*/ 5612091 w 11735000"/>
              <a:gd name="connsiteY10" fmla="*/ 0 h 1200329"/>
              <a:gd name="connsiteX11" fmla="*/ 6419735 w 11735000"/>
              <a:gd name="connsiteY11" fmla="*/ 0 h 1200329"/>
              <a:gd name="connsiteX12" fmla="*/ 6992679 w 11735000"/>
              <a:gd name="connsiteY12" fmla="*/ 0 h 1200329"/>
              <a:gd name="connsiteX13" fmla="*/ 7448274 w 11735000"/>
              <a:gd name="connsiteY13" fmla="*/ 0 h 1200329"/>
              <a:gd name="connsiteX14" fmla="*/ 8255918 w 11735000"/>
              <a:gd name="connsiteY14" fmla="*/ 0 h 1200329"/>
              <a:gd name="connsiteX15" fmla="*/ 9180912 w 11735000"/>
              <a:gd name="connsiteY15" fmla="*/ 0 h 1200329"/>
              <a:gd name="connsiteX16" fmla="*/ 9636506 w 11735000"/>
              <a:gd name="connsiteY16" fmla="*/ 0 h 1200329"/>
              <a:gd name="connsiteX17" fmla="*/ 10326800 w 11735000"/>
              <a:gd name="connsiteY17" fmla="*/ 0 h 1200329"/>
              <a:gd name="connsiteX18" fmla="*/ 11017094 w 11735000"/>
              <a:gd name="connsiteY18" fmla="*/ 0 h 1200329"/>
              <a:gd name="connsiteX19" fmla="*/ 11735000 w 11735000"/>
              <a:gd name="connsiteY19" fmla="*/ 0 h 1200329"/>
              <a:gd name="connsiteX20" fmla="*/ 11735000 w 11735000"/>
              <a:gd name="connsiteY20" fmla="*/ 564155 h 1200329"/>
              <a:gd name="connsiteX21" fmla="*/ 11735000 w 11735000"/>
              <a:gd name="connsiteY21" fmla="*/ 1200329 h 1200329"/>
              <a:gd name="connsiteX22" fmla="*/ 10810006 w 11735000"/>
              <a:gd name="connsiteY22" fmla="*/ 1200329 h 1200329"/>
              <a:gd name="connsiteX23" fmla="*/ 10237062 w 11735000"/>
              <a:gd name="connsiteY23" fmla="*/ 1200329 h 1200329"/>
              <a:gd name="connsiteX24" fmla="*/ 9898818 w 11735000"/>
              <a:gd name="connsiteY24" fmla="*/ 1200329 h 1200329"/>
              <a:gd name="connsiteX25" fmla="*/ 9208524 w 11735000"/>
              <a:gd name="connsiteY25" fmla="*/ 1200329 h 1200329"/>
              <a:gd name="connsiteX26" fmla="*/ 8518229 w 11735000"/>
              <a:gd name="connsiteY26" fmla="*/ 1200329 h 1200329"/>
              <a:gd name="connsiteX27" fmla="*/ 7827935 w 11735000"/>
              <a:gd name="connsiteY27" fmla="*/ 1200329 h 1200329"/>
              <a:gd name="connsiteX28" fmla="*/ 7137641 w 11735000"/>
              <a:gd name="connsiteY28" fmla="*/ 1200329 h 1200329"/>
              <a:gd name="connsiteX29" fmla="*/ 6564697 w 11735000"/>
              <a:gd name="connsiteY29" fmla="*/ 1200329 h 1200329"/>
              <a:gd name="connsiteX30" fmla="*/ 5991753 w 11735000"/>
              <a:gd name="connsiteY30" fmla="*/ 1200329 h 1200329"/>
              <a:gd name="connsiteX31" fmla="*/ 5536159 w 11735000"/>
              <a:gd name="connsiteY31" fmla="*/ 1200329 h 1200329"/>
              <a:gd name="connsiteX32" fmla="*/ 5080565 w 11735000"/>
              <a:gd name="connsiteY32" fmla="*/ 1200329 h 1200329"/>
              <a:gd name="connsiteX33" fmla="*/ 4624971 w 11735000"/>
              <a:gd name="connsiteY33" fmla="*/ 1200329 h 1200329"/>
              <a:gd name="connsiteX34" fmla="*/ 4169376 w 11735000"/>
              <a:gd name="connsiteY34" fmla="*/ 1200329 h 1200329"/>
              <a:gd name="connsiteX35" fmla="*/ 3479082 w 11735000"/>
              <a:gd name="connsiteY35" fmla="*/ 1200329 h 1200329"/>
              <a:gd name="connsiteX36" fmla="*/ 2554088 w 11735000"/>
              <a:gd name="connsiteY36" fmla="*/ 1200329 h 1200329"/>
              <a:gd name="connsiteX37" fmla="*/ 2215844 w 11735000"/>
              <a:gd name="connsiteY37" fmla="*/ 1200329 h 1200329"/>
              <a:gd name="connsiteX38" fmla="*/ 1642900 w 11735000"/>
              <a:gd name="connsiteY38" fmla="*/ 1200329 h 1200329"/>
              <a:gd name="connsiteX39" fmla="*/ 952606 w 11735000"/>
              <a:gd name="connsiteY39" fmla="*/ 1200329 h 1200329"/>
              <a:gd name="connsiteX40" fmla="*/ 0 w 11735000"/>
              <a:gd name="connsiteY40" fmla="*/ 1200329 h 1200329"/>
              <a:gd name="connsiteX41" fmla="*/ 0 w 11735000"/>
              <a:gd name="connsiteY41" fmla="*/ 612168 h 1200329"/>
              <a:gd name="connsiteX42" fmla="*/ 0 w 11735000"/>
              <a:gd name="connsiteY42" fmla="*/ 0 h 12003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735000" h="1200329" fill="none" extrusionOk="0">
                <a:moveTo>
                  <a:pt x="0" y="0"/>
                </a:moveTo>
                <a:cubicBezTo>
                  <a:pt x="132223" y="20802"/>
                  <a:pt x="258122" y="14929"/>
                  <a:pt x="455594" y="0"/>
                </a:cubicBezTo>
                <a:cubicBezTo>
                  <a:pt x="653066" y="-14929"/>
                  <a:pt x="833228" y="17304"/>
                  <a:pt x="1028538" y="0"/>
                </a:cubicBezTo>
                <a:cubicBezTo>
                  <a:pt x="1223848" y="-17304"/>
                  <a:pt x="1353473" y="3635"/>
                  <a:pt x="1601482" y="0"/>
                </a:cubicBezTo>
                <a:cubicBezTo>
                  <a:pt x="1849491" y="-3635"/>
                  <a:pt x="1955713" y="-17718"/>
                  <a:pt x="2057076" y="0"/>
                </a:cubicBezTo>
                <a:cubicBezTo>
                  <a:pt x="2158439" y="17718"/>
                  <a:pt x="2293610" y="-1734"/>
                  <a:pt x="2512671" y="0"/>
                </a:cubicBezTo>
                <a:cubicBezTo>
                  <a:pt x="2731733" y="1734"/>
                  <a:pt x="2859674" y="14248"/>
                  <a:pt x="3202965" y="0"/>
                </a:cubicBezTo>
                <a:cubicBezTo>
                  <a:pt x="3546256" y="-14248"/>
                  <a:pt x="3843692" y="-7067"/>
                  <a:pt x="4010609" y="0"/>
                </a:cubicBezTo>
                <a:cubicBezTo>
                  <a:pt x="4177526" y="7067"/>
                  <a:pt x="4740124" y="39215"/>
                  <a:pt x="4935603" y="0"/>
                </a:cubicBezTo>
                <a:cubicBezTo>
                  <a:pt x="5131082" y="-39215"/>
                  <a:pt x="5120089" y="-4945"/>
                  <a:pt x="5273847" y="0"/>
                </a:cubicBezTo>
                <a:cubicBezTo>
                  <a:pt x="5427605" y="4945"/>
                  <a:pt x="5507431" y="15855"/>
                  <a:pt x="5612091" y="0"/>
                </a:cubicBezTo>
                <a:cubicBezTo>
                  <a:pt x="5716751" y="-15855"/>
                  <a:pt x="6017850" y="-35729"/>
                  <a:pt x="6419735" y="0"/>
                </a:cubicBezTo>
                <a:cubicBezTo>
                  <a:pt x="6821620" y="35729"/>
                  <a:pt x="6786386" y="-15168"/>
                  <a:pt x="6992679" y="0"/>
                </a:cubicBezTo>
                <a:cubicBezTo>
                  <a:pt x="7198972" y="15168"/>
                  <a:pt x="7326008" y="18153"/>
                  <a:pt x="7448274" y="0"/>
                </a:cubicBezTo>
                <a:cubicBezTo>
                  <a:pt x="7570540" y="-18153"/>
                  <a:pt x="7907411" y="33571"/>
                  <a:pt x="8255918" y="0"/>
                </a:cubicBezTo>
                <a:cubicBezTo>
                  <a:pt x="8604425" y="-33571"/>
                  <a:pt x="8932506" y="34389"/>
                  <a:pt x="9180912" y="0"/>
                </a:cubicBezTo>
                <a:cubicBezTo>
                  <a:pt x="9429318" y="-34389"/>
                  <a:pt x="9437195" y="-11241"/>
                  <a:pt x="9636506" y="0"/>
                </a:cubicBezTo>
                <a:cubicBezTo>
                  <a:pt x="9835817" y="11241"/>
                  <a:pt x="10054236" y="1935"/>
                  <a:pt x="10326800" y="0"/>
                </a:cubicBezTo>
                <a:cubicBezTo>
                  <a:pt x="10599364" y="-1935"/>
                  <a:pt x="10831861" y="-1448"/>
                  <a:pt x="11017094" y="0"/>
                </a:cubicBezTo>
                <a:cubicBezTo>
                  <a:pt x="11202327" y="1448"/>
                  <a:pt x="11474519" y="1812"/>
                  <a:pt x="11735000" y="0"/>
                </a:cubicBezTo>
                <a:cubicBezTo>
                  <a:pt x="11739651" y="147796"/>
                  <a:pt x="11750650" y="336399"/>
                  <a:pt x="11735000" y="564155"/>
                </a:cubicBezTo>
                <a:cubicBezTo>
                  <a:pt x="11719350" y="791911"/>
                  <a:pt x="11718326" y="911927"/>
                  <a:pt x="11735000" y="1200329"/>
                </a:cubicBezTo>
                <a:cubicBezTo>
                  <a:pt x="11348416" y="1224955"/>
                  <a:pt x="11153143" y="1230646"/>
                  <a:pt x="10810006" y="1200329"/>
                </a:cubicBezTo>
                <a:cubicBezTo>
                  <a:pt x="10466869" y="1170012"/>
                  <a:pt x="10511756" y="1172198"/>
                  <a:pt x="10237062" y="1200329"/>
                </a:cubicBezTo>
                <a:cubicBezTo>
                  <a:pt x="9962368" y="1228460"/>
                  <a:pt x="10020870" y="1198792"/>
                  <a:pt x="9898818" y="1200329"/>
                </a:cubicBezTo>
                <a:cubicBezTo>
                  <a:pt x="9776766" y="1201866"/>
                  <a:pt x="9494164" y="1205971"/>
                  <a:pt x="9208524" y="1200329"/>
                </a:cubicBezTo>
                <a:cubicBezTo>
                  <a:pt x="8922884" y="1194687"/>
                  <a:pt x="8714731" y="1182374"/>
                  <a:pt x="8518229" y="1200329"/>
                </a:cubicBezTo>
                <a:cubicBezTo>
                  <a:pt x="8321728" y="1218284"/>
                  <a:pt x="8149993" y="1228264"/>
                  <a:pt x="7827935" y="1200329"/>
                </a:cubicBezTo>
                <a:cubicBezTo>
                  <a:pt x="7505877" y="1172394"/>
                  <a:pt x="7287483" y="1177753"/>
                  <a:pt x="7137641" y="1200329"/>
                </a:cubicBezTo>
                <a:cubicBezTo>
                  <a:pt x="6987799" y="1222905"/>
                  <a:pt x="6839211" y="1194456"/>
                  <a:pt x="6564697" y="1200329"/>
                </a:cubicBezTo>
                <a:cubicBezTo>
                  <a:pt x="6290183" y="1206202"/>
                  <a:pt x="6182394" y="1209801"/>
                  <a:pt x="5991753" y="1200329"/>
                </a:cubicBezTo>
                <a:cubicBezTo>
                  <a:pt x="5801112" y="1190857"/>
                  <a:pt x="5722408" y="1182623"/>
                  <a:pt x="5536159" y="1200329"/>
                </a:cubicBezTo>
                <a:cubicBezTo>
                  <a:pt x="5349910" y="1218035"/>
                  <a:pt x="5304914" y="1210825"/>
                  <a:pt x="5080565" y="1200329"/>
                </a:cubicBezTo>
                <a:cubicBezTo>
                  <a:pt x="4856216" y="1189833"/>
                  <a:pt x="4745067" y="1209408"/>
                  <a:pt x="4624971" y="1200329"/>
                </a:cubicBezTo>
                <a:cubicBezTo>
                  <a:pt x="4504875" y="1191250"/>
                  <a:pt x="4323594" y="1220078"/>
                  <a:pt x="4169376" y="1200329"/>
                </a:cubicBezTo>
                <a:cubicBezTo>
                  <a:pt x="4015158" y="1180580"/>
                  <a:pt x="3682497" y="1210175"/>
                  <a:pt x="3479082" y="1200329"/>
                </a:cubicBezTo>
                <a:cubicBezTo>
                  <a:pt x="3275667" y="1190483"/>
                  <a:pt x="2809598" y="1200264"/>
                  <a:pt x="2554088" y="1200329"/>
                </a:cubicBezTo>
                <a:cubicBezTo>
                  <a:pt x="2298578" y="1200394"/>
                  <a:pt x="2293151" y="1191204"/>
                  <a:pt x="2215844" y="1200329"/>
                </a:cubicBezTo>
                <a:cubicBezTo>
                  <a:pt x="2138537" y="1209454"/>
                  <a:pt x="1903124" y="1228642"/>
                  <a:pt x="1642900" y="1200329"/>
                </a:cubicBezTo>
                <a:cubicBezTo>
                  <a:pt x="1382676" y="1172016"/>
                  <a:pt x="1252631" y="1167312"/>
                  <a:pt x="952606" y="1200329"/>
                </a:cubicBezTo>
                <a:cubicBezTo>
                  <a:pt x="652581" y="1233346"/>
                  <a:pt x="292313" y="1236580"/>
                  <a:pt x="0" y="1200329"/>
                </a:cubicBezTo>
                <a:cubicBezTo>
                  <a:pt x="-3107" y="1033977"/>
                  <a:pt x="12920" y="860833"/>
                  <a:pt x="0" y="612168"/>
                </a:cubicBezTo>
                <a:cubicBezTo>
                  <a:pt x="-12920" y="363503"/>
                  <a:pt x="-18815" y="163584"/>
                  <a:pt x="0" y="0"/>
                </a:cubicBezTo>
                <a:close/>
              </a:path>
              <a:path w="11735000" h="1200329" stroke="0" extrusionOk="0">
                <a:moveTo>
                  <a:pt x="0" y="0"/>
                </a:moveTo>
                <a:cubicBezTo>
                  <a:pt x="274289" y="14413"/>
                  <a:pt x="455666" y="25481"/>
                  <a:pt x="572944" y="0"/>
                </a:cubicBezTo>
                <a:cubicBezTo>
                  <a:pt x="690222" y="-25481"/>
                  <a:pt x="1252280" y="-10954"/>
                  <a:pt x="1497938" y="0"/>
                </a:cubicBezTo>
                <a:cubicBezTo>
                  <a:pt x="1743596" y="10954"/>
                  <a:pt x="2166851" y="6175"/>
                  <a:pt x="2422932" y="0"/>
                </a:cubicBezTo>
                <a:cubicBezTo>
                  <a:pt x="2679013" y="-6175"/>
                  <a:pt x="2868119" y="-11704"/>
                  <a:pt x="3113226" y="0"/>
                </a:cubicBezTo>
                <a:cubicBezTo>
                  <a:pt x="3358333" y="11704"/>
                  <a:pt x="3417780" y="21260"/>
                  <a:pt x="3686171" y="0"/>
                </a:cubicBezTo>
                <a:cubicBezTo>
                  <a:pt x="3954562" y="-21260"/>
                  <a:pt x="4314122" y="11024"/>
                  <a:pt x="4493815" y="0"/>
                </a:cubicBezTo>
                <a:cubicBezTo>
                  <a:pt x="4673508" y="-11024"/>
                  <a:pt x="4726577" y="16032"/>
                  <a:pt x="4949409" y="0"/>
                </a:cubicBezTo>
                <a:cubicBezTo>
                  <a:pt x="5172241" y="-16032"/>
                  <a:pt x="5143651" y="-10051"/>
                  <a:pt x="5287653" y="0"/>
                </a:cubicBezTo>
                <a:cubicBezTo>
                  <a:pt x="5431655" y="10051"/>
                  <a:pt x="5535328" y="4484"/>
                  <a:pt x="5625897" y="0"/>
                </a:cubicBezTo>
                <a:cubicBezTo>
                  <a:pt x="5716466" y="-4484"/>
                  <a:pt x="6106525" y="-1251"/>
                  <a:pt x="6550891" y="0"/>
                </a:cubicBezTo>
                <a:cubicBezTo>
                  <a:pt x="6995257" y="1251"/>
                  <a:pt x="6804101" y="-1631"/>
                  <a:pt x="6889135" y="0"/>
                </a:cubicBezTo>
                <a:cubicBezTo>
                  <a:pt x="6974169" y="1631"/>
                  <a:pt x="7301892" y="20175"/>
                  <a:pt x="7579429" y="0"/>
                </a:cubicBezTo>
                <a:cubicBezTo>
                  <a:pt x="7856966" y="-20175"/>
                  <a:pt x="7832776" y="12058"/>
                  <a:pt x="8035024" y="0"/>
                </a:cubicBezTo>
                <a:cubicBezTo>
                  <a:pt x="8237272" y="-12058"/>
                  <a:pt x="8605245" y="-20873"/>
                  <a:pt x="8960018" y="0"/>
                </a:cubicBezTo>
                <a:cubicBezTo>
                  <a:pt x="9314791" y="20873"/>
                  <a:pt x="9447042" y="31911"/>
                  <a:pt x="9885012" y="0"/>
                </a:cubicBezTo>
                <a:cubicBezTo>
                  <a:pt x="10322982" y="-31911"/>
                  <a:pt x="10454792" y="4501"/>
                  <a:pt x="10810006" y="0"/>
                </a:cubicBezTo>
                <a:cubicBezTo>
                  <a:pt x="11165220" y="-4501"/>
                  <a:pt x="11447372" y="10283"/>
                  <a:pt x="11735000" y="0"/>
                </a:cubicBezTo>
                <a:cubicBezTo>
                  <a:pt x="11708649" y="264718"/>
                  <a:pt x="11730610" y="414656"/>
                  <a:pt x="11735000" y="576158"/>
                </a:cubicBezTo>
                <a:cubicBezTo>
                  <a:pt x="11739390" y="737660"/>
                  <a:pt x="11753290" y="898007"/>
                  <a:pt x="11735000" y="1200329"/>
                </a:cubicBezTo>
                <a:cubicBezTo>
                  <a:pt x="11539751" y="1185908"/>
                  <a:pt x="11140184" y="1188093"/>
                  <a:pt x="10927356" y="1200329"/>
                </a:cubicBezTo>
                <a:cubicBezTo>
                  <a:pt x="10714528" y="1212565"/>
                  <a:pt x="10200431" y="1195676"/>
                  <a:pt x="10002362" y="1200329"/>
                </a:cubicBezTo>
                <a:cubicBezTo>
                  <a:pt x="9804293" y="1204982"/>
                  <a:pt x="9790103" y="1194677"/>
                  <a:pt x="9664118" y="1200329"/>
                </a:cubicBezTo>
                <a:cubicBezTo>
                  <a:pt x="9538133" y="1205981"/>
                  <a:pt x="9341342" y="1218945"/>
                  <a:pt x="9208524" y="1200329"/>
                </a:cubicBezTo>
                <a:cubicBezTo>
                  <a:pt x="9075706" y="1181713"/>
                  <a:pt x="8481726" y="1240634"/>
                  <a:pt x="8283529" y="1200329"/>
                </a:cubicBezTo>
                <a:cubicBezTo>
                  <a:pt x="8085332" y="1160024"/>
                  <a:pt x="7963708" y="1213504"/>
                  <a:pt x="7827935" y="1200329"/>
                </a:cubicBezTo>
                <a:cubicBezTo>
                  <a:pt x="7692162" y="1187154"/>
                  <a:pt x="7588533" y="1196465"/>
                  <a:pt x="7489691" y="1200329"/>
                </a:cubicBezTo>
                <a:cubicBezTo>
                  <a:pt x="7390849" y="1204193"/>
                  <a:pt x="7007374" y="1197800"/>
                  <a:pt x="6564697" y="1200329"/>
                </a:cubicBezTo>
                <a:cubicBezTo>
                  <a:pt x="6122020" y="1202858"/>
                  <a:pt x="6216721" y="1205870"/>
                  <a:pt x="6109103" y="1200329"/>
                </a:cubicBezTo>
                <a:cubicBezTo>
                  <a:pt x="6001485" y="1194788"/>
                  <a:pt x="5688092" y="1190535"/>
                  <a:pt x="5418809" y="1200329"/>
                </a:cubicBezTo>
                <a:cubicBezTo>
                  <a:pt x="5149526" y="1210123"/>
                  <a:pt x="5160766" y="1191493"/>
                  <a:pt x="4963215" y="1200329"/>
                </a:cubicBezTo>
                <a:cubicBezTo>
                  <a:pt x="4765664" y="1209165"/>
                  <a:pt x="4645557" y="1206883"/>
                  <a:pt x="4390271" y="1200329"/>
                </a:cubicBezTo>
                <a:cubicBezTo>
                  <a:pt x="4134985" y="1193775"/>
                  <a:pt x="4071366" y="1190625"/>
                  <a:pt x="3934676" y="1200329"/>
                </a:cubicBezTo>
                <a:cubicBezTo>
                  <a:pt x="3797986" y="1210033"/>
                  <a:pt x="3530893" y="1172206"/>
                  <a:pt x="3244382" y="1200329"/>
                </a:cubicBezTo>
                <a:cubicBezTo>
                  <a:pt x="2957871" y="1228452"/>
                  <a:pt x="2718608" y="1208099"/>
                  <a:pt x="2554088" y="1200329"/>
                </a:cubicBezTo>
                <a:cubicBezTo>
                  <a:pt x="2389568" y="1192559"/>
                  <a:pt x="2110928" y="1230896"/>
                  <a:pt x="1746444" y="1200329"/>
                </a:cubicBezTo>
                <a:cubicBezTo>
                  <a:pt x="1381960" y="1169762"/>
                  <a:pt x="1536663" y="1198100"/>
                  <a:pt x="1408200" y="1200329"/>
                </a:cubicBezTo>
                <a:cubicBezTo>
                  <a:pt x="1279737" y="1202558"/>
                  <a:pt x="1125028" y="1201712"/>
                  <a:pt x="952606" y="1200329"/>
                </a:cubicBezTo>
                <a:cubicBezTo>
                  <a:pt x="780184" y="1198946"/>
                  <a:pt x="440240" y="1159033"/>
                  <a:pt x="0" y="1200329"/>
                </a:cubicBezTo>
                <a:cubicBezTo>
                  <a:pt x="14513" y="1070494"/>
                  <a:pt x="20188" y="761337"/>
                  <a:pt x="0" y="624171"/>
                </a:cubicBezTo>
                <a:cubicBezTo>
                  <a:pt x="-20188" y="487005"/>
                  <a:pt x="24672" y="279079"/>
                  <a:pt x="0" y="0"/>
                </a:cubicBezTo>
                <a:close/>
              </a:path>
            </a:pathLst>
          </a:custGeom>
          <a:solidFill>
            <a:srgbClr val="00B0F0"/>
          </a:solidFill>
          <a:ln w="57150">
            <a:solidFill>
              <a:schemeClr val="tx1"/>
            </a:solidFill>
            <a:extLst>
              <a:ext uri="{C807C97D-BFC1-408E-A445-0C87EB9F89A2}">
                <ask:lineSketchStyleProps xmlns:ask="http://schemas.microsoft.com/office/drawing/2018/sketchyshapes" sd="3224186516">
                  <a:prstGeom prst="rect">
                    <a:avLst/>
                  </a:prstGeom>
                  <ask:type>
                    <ask:lineSketchFreehand/>
                  </ask:type>
                </ask:lineSketchStyleProps>
              </a:ext>
            </a:extLst>
          </a:ln>
        </p:spPr>
        <p:txBody>
          <a:bodyPr wrap="square" rtlCol="0">
            <a:spAutoFit/>
          </a:bodyPr>
          <a:lstStyle/>
          <a:p>
            <a:r>
              <a:rPr lang="en-US" sz="3600" dirty="0">
                <a:latin typeface="The Hand Black" panose="03070902030502020204" pitchFamily="66" charset="0"/>
              </a:rPr>
              <a:t>Water is one of the most precious and important things in the world. We know it is important because we use it so much. Can you think of some of the different ways we use water every day?</a:t>
            </a:r>
            <a:endParaRPr lang="en-GB" sz="3600" dirty="0">
              <a:latin typeface="The Hand Black" panose="03070902030502020204" pitchFamily="66" charset="0"/>
            </a:endParaRPr>
          </a:p>
        </p:txBody>
      </p:sp>
      <p:pic>
        <p:nvPicPr>
          <p:cNvPr id="3" name="Audio 2">
            <a:hlinkClick r:id="" action="ppaction://media"/>
            <a:extLst>
              <a:ext uri="{FF2B5EF4-FFF2-40B4-BE49-F238E27FC236}">
                <a16:creationId xmlns:a16="http://schemas.microsoft.com/office/drawing/2014/main" id="{74CE2AAB-8146-45DA-9C9D-0B4C2A04D792}"/>
              </a:ext>
            </a:extLst>
          </p:cNvPr>
          <p:cNvPicPr>
            <a:picLocks noChangeAspect="1"/>
          </p:cNvPicPr>
          <p:nvPr>
            <a:audioFile r:link="rId3"/>
            <p:extLst>
              <p:ext uri="{DAA4B4D4-6D71-4841-9C94-3DE7FCFB9230}">
                <p14:media xmlns:p14="http://schemas.microsoft.com/office/powerpoint/2010/main" r:embed="rId2"/>
              </p:ext>
            </p:extLst>
          </p:nvPr>
        </p:nvPicPr>
        <p:blipFill>
          <a:blip r:embed="rId6"/>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944032369"/>
      </p:ext>
    </p:extLst>
  </p:cSld>
  <p:clrMapOvr>
    <a:masterClrMapping/>
  </p:clrMapOvr>
  <mc:AlternateContent xmlns:mc="http://schemas.openxmlformats.org/markup-compatibility/2006">
    <mc:Choice xmlns:p14="http://schemas.microsoft.com/office/powerpoint/2010/main" Requires="p14">
      <p:transition spd="slow" p14:dur="2000" advTm="84441"/>
    </mc:Choice>
    <mc:Fallback>
      <p:transition spd="slow" advTm="8444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3"/>
                </p:tgtEl>
              </p:cMediaNode>
            </p:audio>
          </p:childTnLst>
        </p:cTn>
      </p:par>
    </p:tnLst>
    <p:bldLst>
      <p:bldP spid="5" grpId="0" animBg="1"/>
      <p:bldP spid="6" grpId="0" animBg="1"/>
      <p:bldP spid="12" grpId="0" animBg="1"/>
      <p:bldP spid="9"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Online Media 3" title="Walk for Water Lent film for children | CAFOD">
            <a:hlinkClick r:id="" action="ppaction://media"/>
            <a:extLst>
              <a:ext uri="{FF2B5EF4-FFF2-40B4-BE49-F238E27FC236}">
                <a16:creationId xmlns:a16="http://schemas.microsoft.com/office/drawing/2014/main" id="{83084B8D-50DE-4B75-9231-DC6EE555E809}"/>
              </a:ext>
            </a:extLst>
          </p:cNvPr>
          <p:cNvPicPr>
            <a:picLocks noGrp="1" noRot="1" noChangeAspect="1"/>
          </p:cNvPicPr>
          <p:nvPr>
            <p:ph idx="1"/>
            <a:videoFile r:link="rId1"/>
          </p:nvPr>
        </p:nvPicPr>
        <p:blipFill>
          <a:blip r:embed="rId3"/>
          <a:stretch>
            <a:fillRect/>
          </a:stretch>
        </p:blipFill>
        <p:spPr>
          <a:xfrm>
            <a:off x="516289" y="276250"/>
            <a:ext cx="11159422" cy="6305500"/>
          </a:xfrm>
          <a:prstGeom prst="rect">
            <a:avLst/>
          </a:prstGeom>
        </p:spPr>
      </p:pic>
    </p:spTree>
    <p:extLst>
      <p:ext uri="{BB962C8B-B14F-4D97-AF65-F5344CB8AC3E}">
        <p14:creationId xmlns:p14="http://schemas.microsoft.com/office/powerpoint/2010/main" val="29297619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4E0FA47E-C6DA-41CD-A27C-7CADE999242C}"/>
              </a:ext>
            </a:extLst>
          </p:cNvPr>
          <p:cNvSpPr txBox="1"/>
          <p:nvPr/>
        </p:nvSpPr>
        <p:spPr>
          <a:xfrm>
            <a:off x="462368" y="297373"/>
            <a:ext cx="7382919" cy="6263253"/>
          </a:xfrm>
          <a:custGeom>
            <a:avLst/>
            <a:gdLst>
              <a:gd name="connsiteX0" fmla="*/ 0 w 7382919"/>
              <a:gd name="connsiteY0" fmla="*/ 0 h 6263253"/>
              <a:gd name="connsiteX1" fmla="*/ 818833 w 7382919"/>
              <a:gd name="connsiteY1" fmla="*/ 0 h 6263253"/>
              <a:gd name="connsiteX2" fmla="*/ 1416178 w 7382919"/>
              <a:gd name="connsiteY2" fmla="*/ 0 h 6263253"/>
              <a:gd name="connsiteX3" fmla="*/ 1939694 w 7382919"/>
              <a:gd name="connsiteY3" fmla="*/ 0 h 6263253"/>
              <a:gd name="connsiteX4" fmla="*/ 2463210 w 7382919"/>
              <a:gd name="connsiteY4" fmla="*/ 0 h 6263253"/>
              <a:gd name="connsiteX5" fmla="*/ 3134385 w 7382919"/>
              <a:gd name="connsiteY5" fmla="*/ 0 h 6263253"/>
              <a:gd name="connsiteX6" fmla="*/ 3879388 w 7382919"/>
              <a:gd name="connsiteY6" fmla="*/ 0 h 6263253"/>
              <a:gd name="connsiteX7" fmla="*/ 4698221 w 7382919"/>
              <a:gd name="connsiteY7" fmla="*/ 0 h 6263253"/>
              <a:gd name="connsiteX8" fmla="*/ 5147908 w 7382919"/>
              <a:gd name="connsiteY8" fmla="*/ 0 h 6263253"/>
              <a:gd name="connsiteX9" fmla="*/ 5597595 w 7382919"/>
              <a:gd name="connsiteY9" fmla="*/ 0 h 6263253"/>
              <a:gd name="connsiteX10" fmla="*/ 6342599 w 7382919"/>
              <a:gd name="connsiteY10" fmla="*/ 0 h 6263253"/>
              <a:gd name="connsiteX11" fmla="*/ 7382919 w 7382919"/>
              <a:gd name="connsiteY11" fmla="*/ 0 h 6263253"/>
              <a:gd name="connsiteX12" fmla="*/ 7382919 w 7382919"/>
              <a:gd name="connsiteY12" fmla="*/ 570652 h 6263253"/>
              <a:gd name="connsiteX13" fmla="*/ 7382919 w 7382919"/>
              <a:gd name="connsiteY13" fmla="*/ 1329201 h 6263253"/>
              <a:gd name="connsiteX14" fmla="*/ 7382919 w 7382919"/>
              <a:gd name="connsiteY14" fmla="*/ 1837221 h 6263253"/>
              <a:gd name="connsiteX15" fmla="*/ 7382919 w 7382919"/>
              <a:gd name="connsiteY15" fmla="*/ 2470505 h 6263253"/>
              <a:gd name="connsiteX16" fmla="*/ 7382919 w 7382919"/>
              <a:gd name="connsiteY16" fmla="*/ 2978525 h 6263253"/>
              <a:gd name="connsiteX17" fmla="*/ 7382919 w 7382919"/>
              <a:gd name="connsiteY17" fmla="*/ 3674442 h 6263253"/>
              <a:gd name="connsiteX18" fmla="*/ 7382919 w 7382919"/>
              <a:gd name="connsiteY18" fmla="*/ 4495624 h 6263253"/>
              <a:gd name="connsiteX19" fmla="*/ 7382919 w 7382919"/>
              <a:gd name="connsiteY19" fmla="*/ 5254173 h 6263253"/>
              <a:gd name="connsiteX20" fmla="*/ 7382919 w 7382919"/>
              <a:gd name="connsiteY20" fmla="*/ 6263253 h 6263253"/>
              <a:gd name="connsiteX21" fmla="*/ 6564086 w 7382919"/>
              <a:gd name="connsiteY21" fmla="*/ 6263253 h 6263253"/>
              <a:gd name="connsiteX22" fmla="*/ 5966741 w 7382919"/>
              <a:gd name="connsiteY22" fmla="*/ 6263253 h 6263253"/>
              <a:gd name="connsiteX23" fmla="*/ 5517054 w 7382919"/>
              <a:gd name="connsiteY23" fmla="*/ 6263253 h 6263253"/>
              <a:gd name="connsiteX24" fmla="*/ 4845880 w 7382919"/>
              <a:gd name="connsiteY24" fmla="*/ 6263253 h 6263253"/>
              <a:gd name="connsiteX25" fmla="*/ 4174705 w 7382919"/>
              <a:gd name="connsiteY25" fmla="*/ 6263253 h 6263253"/>
              <a:gd name="connsiteX26" fmla="*/ 3503531 w 7382919"/>
              <a:gd name="connsiteY26" fmla="*/ 6263253 h 6263253"/>
              <a:gd name="connsiteX27" fmla="*/ 2832356 w 7382919"/>
              <a:gd name="connsiteY27" fmla="*/ 6263253 h 6263253"/>
              <a:gd name="connsiteX28" fmla="*/ 2235011 w 7382919"/>
              <a:gd name="connsiteY28" fmla="*/ 6263253 h 6263253"/>
              <a:gd name="connsiteX29" fmla="*/ 1637666 w 7382919"/>
              <a:gd name="connsiteY29" fmla="*/ 6263253 h 6263253"/>
              <a:gd name="connsiteX30" fmla="*/ 1114150 w 7382919"/>
              <a:gd name="connsiteY30" fmla="*/ 6263253 h 6263253"/>
              <a:gd name="connsiteX31" fmla="*/ 590634 w 7382919"/>
              <a:gd name="connsiteY31" fmla="*/ 6263253 h 6263253"/>
              <a:gd name="connsiteX32" fmla="*/ 0 w 7382919"/>
              <a:gd name="connsiteY32" fmla="*/ 6263253 h 6263253"/>
              <a:gd name="connsiteX33" fmla="*/ 0 w 7382919"/>
              <a:gd name="connsiteY33" fmla="*/ 5692601 h 6263253"/>
              <a:gd name="connsiteX34" fmla="*/ 0 w 7382919"/>
              <a:gd name="connsiteY34" fmla="*/ 4871419 h 6263253"/>
              <a:gd name="connsiteX35" fmla="*/ 0 w 7382919"/>
              <a:gd name="connsiteY35" fmla="*/ 4238135 h 6263253"/>
              <a:gd name="connsiteX36" fmla="*/ 0 w 7382919"/>
              <a:gd name="connsiteY36" fmla="*/ 3604850 h 6263253"/>
              <a:gd name="connsiteX37" fmla="*/ 0 w 7382919"/>
              <a:gd name="connsiteY37" fmla="*/ 3096831 h 6263253"/>
              <a:gd name="connsiteX38" fmla="*/ 0 w 7382919"/>
              <a:gd name="connsiteY38" fmla="*/ 2463546 h 6263253"/>
              <a:gd name="connsiteX39" fmla="*/ 0 w 7382919"/>
              <a:gd name="connsiteY39" fmla="*/ 1767629 h 6263253"/>
              <a:gd name="connsiteX40" fmla="*/ 0 w 7382919"/>
              <a:gd name="connsiteY40" fmla="*/ 1259610 h 6263253"/>
              <a:gd name="connsiteX41" fmla="*/ 0 w 7382919"/>
              <a:gd name="connsiteY41" fmla="*/ 0 h 62632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Lst>
            <a:rect l="l" t="t" r="r" b="b"/>
            <a:pathLst>
              <a:path w="7382919" h="6263253" fill="none" extrusionOk="0">
                <a:moveTo>
                  <a:pt x="0" y="0"/>
                </a:moveTo>
                <a:cubicBezTo>
                  <a:pt x="339630" y="-22608"/>
                  <a:pt x="641212" y="30516"/>
                  <a:pt x="818833" y="0"/>
                </a:cubicBezTo>
                <a:cubicBezTo>
                  <a:pt x="996454" y="-30516"/>
                  <a:pt x="1272992" y="-26121"/>
                  <a:pt x="1416178" y="0"/>
                </a:cubicBezTo>
                <a:cubicBezTo>
                  <a:pt x="1559364" y="26121"/>
                  <a:pt x="1808901" y="13766"/>
                  <a:pt x="1939694" y="0"/>
                </a:cubicBezTo>
                <a:cubicBezTo>
                  <a:pt x="2070487" y="-13766"/>
                  <a:pt x="2312072" y="19169"/>
                  <a:pt x="2463210" y="0"/>
                </a:cubicBezTo>
                <a:cubicBezTo>
                  <a:pt x="2614348" y="-19169"/>
                  <a:pt x="2821702" y="32496"/>
                  <a:pt x="3134385" y="0"/>
                </a:cubicBezTo>
                <a:cubicBezTo>
                  <a:pt x="3447069" y="-32496"/>
                  <a:pt x="3657112" y="-17308"/>
                  <a:pt x="3879388" y="0"/>
                </a:cubicBezTo>
                <a:cubicBezTo>
                  <a:pt x="4101664" y="17308"/>
                  <a:pt x="4459531" y="30849"/>
                  <a:pt x="4698221" y="0"/>
                </a:cubicBezTo>
                <a:cubicBezTo>
                  <a:pt x="4936911" y="-30849"/>
                  <a:pt x="4944076" y="-7946"/>
                  <a:pt x="5147908" y="0"/>
                </a:cubicBezTo>
                <a:cubicBezTo>
                  <a:pt x="5351740" y="7946"/>
                  <a:pt x="5466559" y="14984"/>
                  <a:pt x="5597595" y="0"/>
                </a:cubicBezTo>
                <a:cubicBezTo>
                  <a:pt x="5728631" y="-14984"/>
                  <a:pt x="6008633" y="6012"/>
                  <a:pt x="6342599" y="0"/>
                </a:cubicBezTo>
                <a:cubicBezTo>
                  <a:pt x="6676565" y="-6012"/>
                  <a:pt x="6948443" y="17185"/>
                  <a:pt x="7382919" y="0"/>
                </a:cubicBezTo>
                <a:cubicBezTo>
                  <a:pt x="7375507" y="192764"/>
                  <a:pt x="7357843" y="385124"/>
                  <a:pt x="7382919" y="570652"/>
                </a:cubicBezTo>
                <a:cubicBezTo>
                  <a:pt x="7407995" y="756180"/>
                  <a:pt x="7412873" y="1061491"/>
                  <a:pt x="7382919" y="1329201"/>
                </a:cubicBezTo>
                <a:cubicBezTo>
                  <a:pt x="7352965" y="1596911"/>
                  <a:pt x="7357682" y="1589040"/>
                  <a:pt x="7382919" y="1837221"/>
                </a:cubicBezTo>
                <a:cubicBezTo>
                  <a:pt x="7408156" y="2085402"/>
                  <a:pt x="7365392" y="2167596"/>
                  <a:pt x="7382919" y="2470505"/>
                </a:cubicBezTo>
                <a:cubicBezTo>
                  <a:pt x="7400446" y="2773414"/>
                  <a:pt x="7405017" y="2754137"/>
                  <a:pt x="7382919" y="2978525"/>
                </a:cubicBezTo>
                <a:cubicBezTo>
                  <a:pt x="7360821" y="3202913"/>
                  <a:pt x="7413159" y="3498753"/>
                  <a:pt x="7382919" y="3674442"/>
                </a:cubicBezTo>
                <a:cubicBezTo>
                  <a:pt x="7352679" y="3850131"/>
                  <a:pt x="7372254" y="4213509"/>
                  <a:pt x="7382919" y="4495624"/>
                </a:cubicBezTo>
                <a:cubicBezTo>
                  <a:pt x="7393584" y="4777739"/>
                  <a:pt x="7414532" y="5013840"/>
                  <a:pt x="7382919" y="5254173"/>
                </a:cubicBezTo>
                <a:cubicBezTo>
                  <a:pt x="7351306" y="5494506"/>
                  <a:pt x="7340373" y="6051734"/>
                  <a:pt x="7382919" y="6263253"/>
                </a:cubicBezTo>
                <a:cubicBezTo>
                  <a:pt x="7159284" y="6259357"/>
                  <a:pt x="6818532" y="6284353"/>
                  <a:pt x="6564086" y="6263253"/>
                </a:cubicBezTo>
                <a:cubicBezTo>
                  <a:pt x="6309640" y="6242153"/>
                  <a:pt x="6135539" y="6237845"/>
                  <a:pt x="5966741" y="6263253"/>
                </a:cubicBezTo>
                <a:cubicBezTo>
                  <a:pt x="5797944" y="6288661"/>
                  <a:pt x="5642182" y="6279552"/>
                  <a:pt x="5517054" y="6263253"/>
                </a:cubicBezTo>
                <a:cubicBezTo>
                  <a:pt x="5391926" y="6246954"/>
                  <a:pt x="5047696" y="6278103"/>
                  <a:pt x="4845880" y="6263253"/>
                </a:cubicBezTo>
                <a:cubicBezTo>
                  <a:pt x="4644064" y="6248403"/>
                  <a:pt x="4335201" y="6268407"/>
                  <a:pt x="4174705" y="6263253"/>
                </a:cubicBezTo>
                <a:cubicBezTo>
                  <a:pt x="4014209" y="6258099"/>
                  <a:pt x="3706215" y="6237426"/>
                  <a:pt x="3503531" y="6263253"/>
                </a:cubicBezTo>
                <a:cubicBezTo>
                  <a:pt x="3300847" y="6289080"/>
                  <a:pt x="3139394" y="6270498"/>
                  <a:pt x="2832356" y="6263253"/>
                </a:cubicBezTo>
                <a:cubicBezTo>
                  <a:pt x="2525319" y="6256008"/>
                  <a:pt x="2443685" y="6246753"/>
                  <a:pt x="2235011" y="6263253"/>
                </a:cubicBezTo>
                <a:cubicBezTo>
                  <a:pt x="2026337" y="6279753"/>
                  <a:pt x="1814293" y="6277665"/>
                  <a:pt x="1637666" y="6263253"/>
                </a:cubicBezTo>
                <a:cubicBezTo>
                  <a:pt x="1461040" y="6248841"/>
                  <a:pt x="1275366" y="6257263"/>
                  <a:pt x="1114150" y="6263253"/>
                </a:cubicBezTo>
                <a:cubicBezTo>
                  <a:pt x="952934" y="6269243"/>
                  <a:pt x="799092" y="6246789"/>
                  <a:pt x="590634" y="6263253"/>
                </a:cubicBezTo>
                <a:cubicBezTo>
                  <a:pt x="382176" y="6279717"/>
                  <a:pt x="205504" y="6263052"/>
                  <a:pt x="0" y="6263253"/>
                </a:cubicBezTo>
                <a:cubicBezTo>
                  <a:pt x="-18391" y="6133632"/>
                  <a:pt x="398" y="5930737"/>
                  <a:pt x="0" y="5692601"/>
                </a:cubicBezTo>
                <a:cubicBezTo>
                  <a:pt x="-398" y="5454465"/>
                  <a:pt x="-27470" y="5122822"/>
                  <a:pt x="0" y="4871419"/>
                </a:cubicBezTo>
                <a:cubicBezTo>
                  <a:pt x="27470" y="4620016"/>
                  <a:pt x="19588" y="4482229"/>
                  <a:pt x="0" y="4238135"/>
                </a:cubicBezTo>
                <a:cubicBezTo>
                  <a:pt x="-19588" y="3994041"/>
                  <a:pt x="17942" y="3903031"/>
                  <a:pt x="0" y="3604850"/>
                </a:cubicBezTo>
                <a:cubicBezTo>
                  <a:pt x="-17942" y="3306669"/>
                  <a:pt x="18272" y="3249348"/>
                  <a:pt x="0" y="3096831"/>
                </a:cubicBezTo>
                <a:cubicBezTo>
                  <a:pt x="-18272" y="2944314"/>
                  <a:pt x="-7349" y="2758687"/>
                  <a:pt x="0" y="2463546"/>
                </a:cubicBezTo>
                <a:cubicBezTo>
                  <a:pt x="7349" y="2168406"/>
                  <a:pt x="-13255" y="2108552"/>
                  <a:pt x="0" y="1767629"/>
                </a:cubicBezTo>
                <a:cubicBezTo>
                  <a:pt x="13255" y="1426706"/>
                  <a:pt x="17292" y="1505407"/>
                  <a:pt x="0" y="1259610"/>
                </a:cubicBezTo>
                <a:cubicBezTo>
                  <a:pt x="-17292" y="1013813"/>
                  <a:pt x="-3197" y="378842"/>
                  <a:pt x="0" y="0"/>
                </a:cubicBezTo>
                <a:close/>
              </a:path>
              <a:path w="7382919" h="6263253" stroke="0" extrusionOk="0">
                <a:moveTo>
                  <a:pt x="0" y="0"/>
                </a:moveTo>
                <a:cubicBezTo>
                  <a:pt x="191212" y="-11433"/>
                  <a:pt x="326673" y="3877"/>
                  <a:pt x="597345" y="0"/>
                </a:cubicBezTo>
                <a:cubicBezTo>
                  <a:pt x="868017" y="-3877"/>
                  <a:pt x="1222787" y="-5674"/>
                  <a:pt x="1416178" y="0"/>
                </a:cubicBezTo>
                <a:cubicBezTo>
                  <a:pt x="1609569" y="5674"/>
                  <a:pt x="1904996" y="-37004"/>
                  <a:pt x="2235011" y="0"/>
                </a:cubicBezTo>
                <a:cubicBezTo>
                  <a:pt x="2565026" y="37004"/>
                  <a:pt x="2761053" y="13370"/>
                  <a:pt x="2906185" y="0"/>
                </a:cubicBezTo>
                <a:cubicBezTo>
                  <a:pt x="3051317" y="-13370"/>
                  <a:pt x="3333154" y="13331"/>
                  <a:pt x="3503531" y="0"/>
                </a:cubicBezTo>
                <a:cubicBezTo>
                  <a:pt x="3673908" y="-13331"/>
                  <a:pt x="3946535" y="32263"/>
                  <a:pt x="4248534" y="0"/>
                </a:cubicBezTo>
                <a:cubicBezTo>
                  <a:pt x="4550533" y="-32263"/>
                  <a:pt x="4644525" y="6463"/>
                  <a:pt x="4772050" y="0"/>
                </a:cubicBezTo>
                <a:cubicBezTo>
                  <a:pt x="4899575" y="-6463"/>
                  <a:pt x="5125691" y="-3713"/>
                  <a:pt x="5221737" y="0"/>
                </a:cubicBezTo>
                <a:cubicBezTo>
                  <a:pt x="5317783" y="3713"/>
                  <a:pt x="5553474" y="7585"/>
                  <a:pt x="5671424" y="0"/>
                </a:cubicBezTo>
                <a:cubicBezTo>
                  <a:pt x="5789374" y="-7585"/>
                  <a:pt x="6211260" y="-39186"/>
                  <a:pt x="6490257" y="0"/>
                </a:cubicBezTo>
                <a:cubicBezTo>
                  <a:pt x="6769254" y="39186"/>
                  <a:pt x="7093836" y="-17756"/>
                  <a:pt x="7382919" y="0"/>
                </a:cubicBezTo>
                <a:cubicBezTo>
                  <a:pt x="7380272" y="343792"/>
                  <a:pt x="7414263" y="475572"/>
                  <a:pt x="7382919" y="695917"/>
                </a:cubicBezTo>
                <a:cubicBezTo>
                  <a:pt x="7351575" y="916262"/>
                  <a:pt x="7343585" y="1237916"/>
                  <a:pt x="7382919" y="1517099"/>
                </a:cubicBezTo>
                <a:cubicBezTo>
                  <a:pt x="7422253" y="1796282"/>
                  <a:pt x="7394734" y="1904424"/>
                  <a:pt x="7382919" y="2025118"/>
                </a:cubicBezTo>
                <a:cubicBezTo>
                  <a:pt x="7371104" y="2145812"/>
                  <a:pt x="7391487" y="2306838"/>
                  <a:pt x="7382919" y="2533138"/>
                </a:cubicBezTo>
                <a:cubicBezTo>
                  <a:pt x="7374351" y="2759438"/>
                  <a:pt x="7374745" y="3065777"/>
                  <a:pt x="7382919" y="3229055"/>
                </a:cubicBezTo>
                <a:cubicBezTo>
                  <a:pt x="7391093" y="3392333"/>
                  <a:pt x="7397639" y="3718858"/>
                  <a:pt x="7382919" y="3924972"/>
                </a:cubicBezTo>
                <a:cubicBezTo>
                  <a:pt x="7368199" y="4131086"/>
                  <a:pt x="7394719" y="4473831"/>
                  <a:pt x="7382919" y="4746154"/>
                </a:cubicBezTo>
                <a:cubicBezTo>
                  <a:pt x="7371119" y="5018477"/>
                  <a:pt x="7387735" y="5092989"/>
                  <a:pt x="7382919" y="5316806"/>
                </a:cubicBezTo>
                <a:cubicBezTo>
                  <a:pt x="7378103" y="5540623"/>
                  <a:pt x="7377647" y="6071153"/>
                  <a:pt x="7382919" y="6263253"/>
                </a:cubicBezTo>
                <a:cubicBezTo>
                  <a:pt x="7178352" y="6282496"/>
                  <a:pt x="6855385" y="6251813"/>
                  <a:pt x="6637915" y="6263253"/>
                </a:cubicBezTo>
                <a:cubicBezTo>
                  <a:pt x="6420445" y="6274693"/>
                  <a:pt x="6331765" y="6251342"/>
                  <a:pt x="6188228" y="6263253"/>
                </a:cubicBezTo>
                <a:cubicBezTo>
                  <a:pt x="6044691" y="6275164"/>
                  <a:pt x="5828551" y="6276767"/>
                  <a:pt x="5664712" y="6263253"/>
                </a:cubicBezTo>
                <a:cubicBezTo>
                  <a:pt x="5500873" y="6249739"/>
                  <a:pt x="5241598" y="6283454"/>
                  <a:pt x="4845880" y="6263253"/>
                </a:cubicBezTo>
                <a:cubicBezTo>
                  <a:pt x="4450162" y="6243052"/>
                  <a:pt x="4446139" y="6245507"/>
                  <a:pt x="4322363" y="6263253"/>
                </a:cubicBezTo>
                <a:cubicBezTo>
                  <a:pt x="4198587" y="6280999"/>
                  <a:pt x="4066067" y="6240784"/>
                  <a:pt x="3872677" y="6263253"/>
                </a:cubicBezTo>
                <a:cubicBezTo>
                  <a:pt x="3679287" y="6285722"/>
                  <a:pt x="3316425" y="6300423"/>
                  <a:pt x="3053844" y="6263253"/>
                </a:cubicBezTo>
                <a:cubicBezTo>
                  <a:pt x="2791263" y="6226083"/>
                  <a:pt x="2694088" y="6242541"/>
                  <a:pt x="2530328" y="6263253"/>
                </a:cubicBezTo>
                <a:cubicBezTo>
                  <a:pt x="2366568" y="6283965"/>
                  <a:pt x="2124931" y="6284177"/>
                  <a:pt x="1859153" y="6263253"/>
                </a:cubicBezTo>
                <a:cubicBezTo>
                  <a:pt x="1593376" y="6242329"/>
                  <a:pt x="1507885" y="6269589"/>
                  <a:pt x="1335637" y="6263253"/>
                </a:cubicBezTo>
                <a:cubicBezTo>
                  <a:pt x="1163389" y="6256917"/>
                  <a:pt x="1010191" y="6276323"/>
                  <a:pt x="738292" y="6263253"/>
                </a:cubicBezTo>
                <a:cubicBezTo>
                  <a:pt x="466394" y="6250183"/>
                  <a:pt x="311448" y="6256797"/>
                  <a:pt x="0" y="6263253"/>
                </a:cubicBezTo>
                <a:cubicBezTo>
                  <a:pt x="-14998" y="5977404"/>
                  <a:pt x="-2519" y="5737051"/>
                  <a:pt x="0" y="5567336"/>
                </a:cubicBezTo>
                <a:cubicBezTo>
                  <a:pt x="2519" y="5397621"/>
                  <a:pt x="21498" y="4971458"/>
                  <a:pt x="0" y="4746154"/>
                </a:cubicBezTo>
                <a:cubicBezTo>
                  <a:pt x="-21498" y="4520850"/>
                  <a:pt x="837" y="4446857"/>
                  <a:pt x="0" y="4238135"/>
                </a:cubicBezTo>
                <a:cubicBezTo>
                  <a:pt x="-837" y="4029413"/>
                  <a:pt x="-36506" y="3598041"/>
                  <a:pt x="0" y="3416952"/>
                </a:cubicBezTo>
                <a:cubicBezTo>
                  <a:pt x="36506" y="3235863"/>
                  <a:pt x="-10050" y="3113475"/>
                  <a:pt x="0" y="2846301"/>
                </a:cubicBezTo>
                <a:cubicBezTo>
                  <a:pt x="10050" y="2579127"/>
                  <a:pt x="-14186" y="2268367"/>
                  <a:pt x="0" y="2087751"/>
                </a:cubicBezTo>
                <a:cubicBezTo>
                  <a:pt x="14186" y="1907135"/>
                  <a:pt x="-4301" y="1798769"/>
                  <a:pt x="0" y="1579732"/>
                </a:cubicBezTo>
                <a:cubicBezTo>
                  <a:pt x="4301" y="1360695"/>
                  <a:pt x="-37236" y="1161938"/>
                  <a:pt x="0" y="758550"/>
                </a:cubicBezTo>
                <a:cubicBezTo>
                  <a:pt x="37236" y="355162"/>
                  <a:pt x="-22840" y="263590"/>
                  <a:pt x="0" y="0"/>
                </a:cubicBezTo>
                <a:close/>
              </a:path>
            </a:pathLst>
          </a:custGeom>
          <a:solidFill>
            <a:schemeClr val="bg1"/>
          </a:solidFill>
          <a:ln w="57150">
            <a:solidFill>
              <a:schemeClr val="tx1"/>
            </a:solidFill>
            <a:extLst>
              <a:ext uri="{C807C97D-BFC1-408E-A445-0C87EB9F89A2}">
                <ask:lineSketchStyleProps xmlns:ask="http://schemas.microsoft.com/office/drawing/2018/sketchyshapes" sd="3224186516">
                  <a:prstGeom prst="rect">
                    <a:avLst/>
                  </a:prstGeom>
                  <ask:type>
                    <ask:lineSketchFreehand/>
                  </ask:type>
                </ask:lineSketchStyleProps>
              </a:ext>
            </a:extLst>
          </a:ln>
        </p:spPr>
        <p:txBody>
          <a:bodyPr wrap="square" rtlCol="0">
            <a:spAutoFit/>
          </a:bodyPr>
          <a:lstStyle/>
          <a:p>
            <a:pPr algn="ctr"/>
            <a:r>
              <a:rPr lang="en-GB" sz="7200" b="1" u="sng" dirty="0">
                <a:latin typeface="The Hand Black" panose="03070902030502020204" pitchFamily="66" charset="0"/>
              </a:rPr>
              <a:t>Reflection</a:t>
            </a:r>
            <a:endParaRPr lang="en-GB" sz="4000" b="1" u="sng" dirty="0">
              <a:latin typeface="The Hand Black" panose="03070902030502020204" pitchFamily="66" charset="0"/>
            </a:endParaRPr>
          </a:p>
          <a:p>
            <a:pPr algn="ctr"/>
            <a:r>
              <a:rPr lang="en-US" sz="4000" dirty="0">
                <a:latin typeface="The Hand Black" panose="03070902030502020204" pitchFamily="66" charset="0"/>
              </a:rPr>
              <a:t>Lent lasts for 40 days, just like Jesus’ time in the desert. This Lent, let’s remember in our prayers all the people in the world like Abdul and Abdella who do not have clean water to drink. </a:t>
            </a:r>
            <a:endParaRPr lang="en-GB" sz="4000" dirty="0">
              <a:latin typeface="The Hand Black" panose="03070902030502020204" pitchFamily="66" charset="0"/>
            </a:endParaRPr>
          </a:p>
          <a:p>
            <a:pPr algn="ctr"/>
            <a:r>
              <a:rPr lang="en-US" sz="4000" dirty="0">
                <a:latin typeface="The Hand Black" panose="03070902030502020204" pitchFamily="66" charset="0"/>
              </a:rPr>
              <a:t> </a:t>
            </a:r>
            <a:endParaRPr lang="en-GB" sz="4000" dirty="0">
              <a:latin typeface="The Hand Black" panose="03070902030502020204" pitchFamily="66" charset="0"/>
            </a:endParaRPr>
          </a:p>
          <a:p>
            <a:pPr algn="ctr"/>
            <a:r>
              <a:rPr lang="en-US" sz="4000" dirty="0">
                <a:latin typeface="The Hand Black" panose="03070902030502020204" pitchFamily="66" charset="0"/>
              </a:rPr>
              <a:t>And let’s do what we can to reach out and help, as we grow in our faith this Lent and try to live as God calls us to.</a:t>
            </a:r>
            <a:endParaRPr lang="en-US" sz="3200" u="sng" dirty="0">
              <a:latin typeface="Harcourt Bold" panose="00000400000000000000" pitchFamily="2" charset="0"/>
            </a:endParaRPr>
          </a:p>
          <a:p>
            <a:pPr algn="ctr"/>
            <a:endParaRPr lang="en-US" sz="900" b="1" u="sng" dirty="0">
              <a:latin typeface="Harcourt Bold" panose="00000400000000000000" pitchFamily="2" charset="0"/>
            </a:endParaRPr>
          </a:p>
        </p:txBody>
      </p:sp>
      <p:pic>
        <p:nvPicPr>
          <p:cNvPr id="2050" name="Picture 2" descr="Image result for lent">
            <a:extLst>
              <a:ext uri="{FF2B5EF4-FFF2-40B4-BE49-F238E27FC236}">
                <a16:creationId xmlns:a16="http://schemas.microsoft.com/office/drawing/2014/main" id="{A0DD72C6-225A-42D0-BCED-75D8E41EB4C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23438" y="3676134"/>
            <a:ext cx="2612070" cy="261207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lent">
            <a:extLst>
              <a:ext uri="{FF2B5EF4-FFF2-40B4-BE49-F238E27FC236}">
                <a16:creationId xmlns:a16="http://schemas.microsoft.com/office/drawing/2014/main" id="{4EE7B27A-9202-402D-9B52-D7F2CC1F985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23438" y="297373"/>
            <a:ext cx="2612070" cy="2884494"/>
          </a:xfrm>
          <a:prstGeom prst="rect">
            <a:avLst/>
          </a:prstGeom>
          <a:noFill/>
          <a:extLst>
            <a:ext uri="{909E8E84-426E-40DD-AFC4-6F175D3DCCD1}">
              <a14:hiddenFill xmlns:a14="http://schemas.microsoft.com/office/drawing/2010/main">
                <a:solidFill>
                  <a:srgbClr val="FFFFFF"/>
                </a:solidFill>
              </a14:hiddenFill>
            </a:ext>
          </a:extLst>
        </p:spPr>
      </p:pic>
      <p:pic>
        <p:nvPicPr>
          <p:cNvPr id="10" name="Audio 9">
            <a:hlinkClick r:id="" action="ppaction://media"/>
            <a:extLst>
              <a:ext uri="{FF2B5EF4-FFF2-40B4-BE49-F238E27FC236}">
                <a16:creationId xmlns:a16="http://schemas.microsoft.com/office/drawing/2014/main" id="{5437CACF-A832-411A-841A-E61C6C2058B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582400" y="6198152"/>
            <a:ext cx="609600" cy="609600"/>
          </a:xfrm>
          <a:prstGeom prst="rect">
            <a:avLst/>
          </a:prstGeom>
        </p:spPr>
      </p:pic>
    </p:spTree>
    <p:extLst>
      <p:ext uri="{BB962C8B-B14F-4D97-AF65-F5344CB8AC3E}">
        <p14:creationId xmlns:p14="http://schemas.microsoft.com/office/powerpoint/2010/main" val="727324118"/>
      </p:ext>
    </p:extLst>
  </p:cSld>
  <p:clrMapOvr>
    <a:masterClrMapping/>
  </p:clrMapOvr>
  <mc:AlternateContent xmlns:mc="http://schemas.openxmlformats.org/markup-compatibility/2006">
    <mc:Choice xmlns:p14="http://schemas.microsoft.com/office/powerpoint/2010/main" Requires="p14">
      <p:transition spd="slow" p14:dur="2000" advTm="45030"/>
    </mc:Choice>
    <mc:Fallback>
      <p:transition spd="slow" advTm="450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224E2A-71B0-4A83-8756-09EFA020F7D5}"/>
              </a:ext>
            </a:extLst>
          </p:cNvPr>
          <p:cNvSpPr>
            <a:spLocks noGrp="1"/>
          </p:cNvSpPr>
          <p:nvPr>
            <p:ph type="title"/>
          </p:nvPr>
        </p:nvSpPr>
        <p:spPr>
          <a:xfrm>
            <a:off x="472440" y="281558"/>
            <a:ext cx="10515600" cy="1325563"/>
          </a:xfrm>
        </p:spPr>
        <p:txBody>
          <a:bodyPr>
            <a:normAutofit/>
          </a:bodyPr>
          <a:lstStyle/>
          <a:p>
            <a:r>
              <a:rPr lang="en-GB" sz="6600" u="sng" dirty="0">
                <a:latin typeface="The Hand Black" panose="03070902030502020204" pitchFamily="66" charset="0"/>
              </a:rPr>
              <a:t>Prayer</a:t>
            </a:r>
          </a:p>
        </p:txBody>
      </p:sp>
      <p:pic>
        <p:nvPicPr>
          <p:cNvPr id="3074" name="Picture 2" descr="Image result for lent">
            <a:extLst>
              <a:ext uri="{FF2B5EF4-FFF2-40B4-BE49-F238E27FC236}">
                <a16:creationId xmlns:a16="http://schemas.microsoft.com/office/drawing/2014/main" id="{18DB6C28-C2A2-431C-B94E-C5E9C88735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543925" y="75729"/>
            <a:ext cx="3648075" cy="1257300"/>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74CCF576-1942-4098-916D-5513DB71112C}"/>
              </a:ext>
            </a:extLst>
          </p:cNvPr>
          <p:cNvSpPr>
            <a:spLocks noGrp="1"/>
          </p:cNvSpPr>
          <p:nvPr>
            <p:ph idx="1"/>
          </p:nvPr>
        </p:nvSpPr>
        <p:spPr>
          <a:xfrm>
            <a:off x="472440" y="1426266"/>
            <a:ext cx="9710530" cy="5400966"/>
          </a:xfrm>
          <a:prstGeom prst="rect">
            <a:avLst/>
          </a:prstGeom>
          <a:solidFill>
            <a:schemeClr val="bg1"/>
          </a:solidFill>
          <a:ln>
            <a:solidFill>
              <a:schemeClr val="tx1"/>
            </a:solidFill>
          </a:ln>
        </p:spPr>
        <p:txBody>
          <a:bodyPr wrap="square">
            <a:spAutoFit/>
          </a:bodyPr>
          <a:lstStyle/>
          <a:p>
            <a:pPr marL="0" indent="0">
              <a:spcAft>
                <a:spcPts val="0"/>
              </a:spcAft>
              <a:buNone/>
            </a:pPr>
            <a:r>
              <a:rPr lang="en-US" sz="3600" dirty="0">
                <a:latin typeface="The Hand Black" panose="03070902030502020204" pitchFamily="66" charset="0"/>
                <a:ea typeface="Arial Unicode MS"/>
              </a:rPr>
              <a:t>We pray for world leaders: that they may work together to make sure all people have the things that they need – clean safe water, food and somewhere to live. Lord, have mercy...</a:t>
            </a:r>
            <a:endParaRPr lang="en-GB" sz="3600" dirty="0">
              <a:latin typeface="The Hand Black" panose="03070902030502020204" pitchFamily="66" charset="0"/>
              <a:ea typeface="Arial Unicode MS"/>
            </a:endParaRPr>
          </a:p>
          <a:p>
            <a:pPr marL="0" indent="0">
              <a:spcAft>
                <a:spcPts val="0"/>
              </a:spcAft>
              <a:buNone/>
            </a:pPr>
            <a:endParaRPr lang="en-GB" sz="500" dirty="0">
              <a:latin typeface="The Hand Black" panose="03070902030502020204" pitchFamily="66" charset="0"/>
              <a:ea typeface="Arial Unicode MS"/>
            </a:endParaRPr>
          </a:p>
          <a:p>
            <a:pPr marL="0" indent="0">
              <a:spcAft>
                <a:spcPts val="0"/>
              </a:spcAft>
              <a:buNone/>
            </a:pPr>
            <a:r>
              <a:rPr lang="en-US" sz="3600" dirty="0">
                <a:solidFill>
                  <a:srgbClr val="000000"/>
                </a:solidFill>
                <a:latin typeface="The Hand Black" panose="03070902030502020204" pitchFamily="66" charset="0"/>
                <a:ea typeface="Arial Unicode MS"/>
              </a:rPr>
              <a:t>We pray for all those who must spend hours each day walking to fetch water, and who dream of a better future. Through God’s grace, may our actions this Lent help to make those dreams a reality.</a:t>
            </a:r>
            <a:r>
              <a:rPr lang="en-US" sz="2000" dirty="0">
                <a:solidFill>
                  <a:srgbClr val="000000"/>
                </a:solidFill>
                <a:latin typeface="The Hand Black" panose="03070902030502020204" pitchFamily="66" charset="0"/>
                <a:ea typeface="Arial Unicode MS"/>
              </a:rPr>
              <a:t> </a:t>
            </a:r>
            <a:r>
              <a:rPr lang="en-US" sz="3600" dirty="0">
                <a:latin typeface="The Hand Black" panose="03070902030502020204" pitchFamily="66" charset="0"/>
                <a:ea typeface="Arial Unicode MS"/>
              </a:rPr>
              <a:t>Lord, have mercy...</a:t>
            </a:r>
          </a:p>
          <a:p>
            <a:pPr marL="0" indent="0">
              <a:spcAft>
                <a:spcPts val="0"/>
              </a:spcAft>
              <a:buNone/>
            </a:pPr>
            <a:endParaRPr lang="en-GB" sz="800" dirty="0">
              <a:latin typeface="The Hand Black" panose="03070902030502020204" pitchFamily="66" charset="0"/>
              <a:ea typeface="Arial Unicode MS"/>
            </a:endParaRPr>
          </a:p>
          <a:p>
            <a:pPr marL="0" indent="0">
              <a:spcAft>
                <a:spcPts val="0"/>
              </a:spcAft>
              <a:buNone/>
            </a:pPr>
            <a:r>
              <a:rPr lang="en-US" sz="3600" dirty="0">
                <a:latin typeface="The Hand Black" panose="03070902030502020204" pitchFamily="66" charset="0"/>
                <a:ea typeface="Arial Unicode MS"/>
              </a:rPr>
              <a:t>We pray for our parish, family and friends: that we may make changes to our lives this Lent that will change the lives of others around the world. Lord, have mercy...</a:t>
            </a:r>
          </a:p>
          <a:p>
            <a:pPr marL="0" indent="0">
              <a:spcAft>
                <a:spcPts val="0"/>
              </a:spcAft>
              <a:buNone/>
            </a:pPr>
            <a:r>
              <a:rPr lang="en-US" sz="3600" dirty="0">
                <a:latin typeface="The Hand Black" panose="03070902030502020204" pitchFamily="66" charset="0"/>
                <a:ea typeface="Arial Unicode MS"/>
              </a:rPr>
              <a:t>Amen.</a:t>
            </a:r>
            <a:endParaRPr lang="en-GB" sz="3600" dirty="0">
              <a:latin typeface="The Hand Black" panose="03070902030502020204" pitchFamily="66" charset="0"/>
              <a:ea typeface="Arial Unicode MS"/>
            </a:endParaRPr>
          </a:p>
        </p:txBody>
      </p:sp>
      <p:pic>
        <p:nvPicPr>
          <p:cNvPr id="3076" name="Picture 4" descr="Image result for praying hands">
            <a:extLst>
              <a:ext uri="{FF2B5EF4-FFF2-40B4-BE49-F238E27FC236}">
                <a16:creationId xmlns:a16="http://schemas.microsoft.com/office/drawing/2014/main" id="{C6BDC270-0C43-462D-82D4-84A405CD246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367962" y="5067771"/>
            <a:ext cx="1714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5" name="Audio 4">
            <a:hlinkClick r:id="" action="ppaction://media"/>
            <a:extLst>
              <a:ext uri="{FF2B5EF4-FFF2-40B4-BE49-F238E27FC236}">
                <a16:creationId xmlns:a16="http://schemas.microsoft.com/office/drawing/2014/main" id="{1A203B0F-2A97-4811-91DF-9C90D4C74A7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0717143" y="3276271"/>
            <a:ext cx="1130300" cy="1130300"/>
          </a:xfrm>
          <a:prstGeom prst="rect">
            <a:avLst/>
          </a:prstGeom>
        </p:spPr>
      </p:pic>
    </p:spTree>
    <p:extLst>
      <p:ext uri="{BB962C8B-B14F-4D97-AF65-F5344CB8AC3E}">
        <p14:creationId xmlns:p14="http://schemas.microsoft.com/office/powerpoint/2010/main" val="3791271793"/>
      </p:ext>
    </p:extLst>
  </p:cSld>
  <p:clrMapOvr>
    <a:masterClrMapping/>
  </p:clrMapOvr>
  <mc:AlternateContent xmlns:mc="http://schemas.openxmlformats.org/markup-compatibility/2006">
    <mc:Choice xmlns:p14="http://schemas.microsoft.com/office/powerpoint/2010/main" Requires="p14">
      <p:transition spd="slow" p14:dur="2000" advTm="55247"/>
    </mc:Choice>
    <mc:Fallback>
      <p:transition spd="slow" advTm="552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E6A8894C-914B-4D90-847C-1AD83108D62F}"/>
              </a:ext>
            </a:extLst>
          </p:cNvPr>
          <p:cNvSpPr txBox="1"/>
          <p:nvPr/>
        </p:nvSpPr>
        <p:spPr>
          <a:xfrm>
            <a:off x="255414" y="953422"/>
            <a:ext cx="7076048" cy="6063198"/>
          </a:xfrm>
          <a:prstGeom prst="rect">
            <a:avLst/>
          </a:prstGeom>
          <a:noFill/>
        </p:spPr>
        <p:txBody>
          <a:bodyPr wrap="square">
            <a:spAutoFit/>
          </a:bodyPr>
          <a:lstStyle/>
          <a:p>
            <a:pPr algn="ctr"/>
            <a:r>
              <a:rPr lang="en-US" sz="3600" u="sng" dirty="0">
                <a:effectLst/>
                <a:latin typeface="The Hand Black" panose="03070902030502020204" pitchFamily="66" charset="0"/>
                <a:ea typeface="Arial Unicode MS"/>
              </a:rPr>
              <a:t>Think about </a:t>
            </a:r>
            <a:r>
              <a:rPr lang="en-US" sz="3600" u="sng" dirty="0">
                <a:latin typeface="The Hand Black" panose="03070902030502020204" pitchFamily="66" charset="0"/>
              </a:rPr>
              <a:t>Abdul and Abdella who do not have clean water to drink.</a:t>
            </a:r>
          </a:p>
          <a:p>
            <a:pPr marL="571500" indent="-571500">
              <a:buFontTx/>
              <a:buChar char="-"/>
            </a:pPr>
            <a:r>
              <a:rPr lang="en-US" sz="3200" dirty="0">
                <a:latin typeface="The Hand Black" panose="03070902030502020204" pitchFamily="66" charset="0"/>
              </a:rPr>
              <a:t>What can you do to save water?</a:t>
            </a:r>
          </a:p>
          <a:p>
            <a:pPr marL="571500" indent="-571500">
              <a:buFontTx/>
              <a:buChar char="-"/>
            </a:pPr>
            <a:r>
              <a:rPr lang="en-US" sz="3200" dirty="0">
                <a:latin typeface="The Hand Black" panose="03070902030502020204" pitchFamily="66" charset="0"/>
              </a:rPr>
              <a:t>Why is it important to save water?</a:t>
            </a:r>
          </a:p>
          <a:p>
            <a:pPr marL="571500" indent="-571500">
              <a:buFontTx/>
              <a:buChar char="-"/>
            </a:pPr>
            <a:r>
              <a:rPr lang="en-US" sz="3200" dirty="0">
                <a:latin typeface="The Hand Black" panose="03070902030502020204" pitchFamily="66" charset="0"/>
              </a:rPr>
              <a:t>How can you convince others to do the same?</a:t>
            </a:r>
          </a:p>
          <a:p>
            <a:pPr algn="ctr"/>
            <a:r>
              <a:rPr lang="en-US" sz="3200" b="1" u="sng" dirty="0">
                <a:latin typeface="The Hand Black" panose="03070902030502020204" pitchFamily="66" charset="0"/>
              </a:rPr>
              <a:t>Your task is to make a campaign for saving water. </a:t>
            </a:r>
          </a:p>
          <a:p>
            <a:r>
              <a:rPr lang="en-US" sz="3200" dirty="0">
                <a:latin typeface="The Hand Black" panose="03070902030502020204" pitchFamily="66" charset="0"/>
              </a:rPr>
              <a:t>You must create a persuasive speech (like a president or prime minister) about:</a:t>
            </a:r>
          </a:p>
          <a:p>
            <a:r>
              <a:rPr lang="en-US" sz="3200" dirty="0">
                <a:latin typeface="The Hand Black" panose="03070902030502020204" pitchFamily="66" charset="0"/>
              </a:rPr>
              <a:t>- A few reasons for saving water</a:t>
            </a:r>
          </a:p>
          <a:p>
            <a:r>
              <a:rPr lang="en-US" sz="3200" dirty="0">
                <a:latin typeface="The Hand Black" panose="03070902030502020204" pitchFamily="66" charset="0"/>
              </a:rPr>
              <a:t>- Different ways of doing so</a:t>
            </a:r>
          </a:p>
          <a:p>
            <a:r>
              <a:rPr lang="en-US" sz="3200" dirty="0">
                <a:latin typeface="The Hand Black" panose="03070902030502020204" pitchFamily="66" charset="0"/>
              </a:rPr>
              <a:t>- Include a tagline that says “I’m saving water because…”</a:t>
            </a:r>
          </a:p>
          <a:p>
            <a:endParaRPr lang="en-US" sz="2800" u="sng" dirty="0">
              <a:solidFill>
                <a:srgbClr val="FF0000"/>
              </a:solidFill>
              <a:latin typeface="The Hand Black" panose="03070902030502020204" pitchFamily="66" charset="0"/>
            </a:endParaRPr>
          </a:p>
        </p:txBody>
      </p:sp>
      <p:sp>
        <p:nvSpPr>
          <p:cNvPr id="16" name="TextBox 15">
            <a:extLst>
              <a:ext uri="{FF2B5EF4-FFF2-40B4-BE49-F238E27FC236}">
                <a16:creationId xmlns:a16="http://schemas.microsoft.com/office/drawing/2014/main" id="{AEB73231-7636-423A-9434-67124125314C}"/>
              </a:ext>
            </a:extLst>
          </p:cNvPr>
          <p:cNvSpPr txBox="1"/>
          <p:nvPr/>
        </p:nvSpPr>
        <p:spPr>
          <a:xfrm>
            <a:off x="448907" y="30092"/>
            <a:ext cx="6350466" cy="923330"/>
          </a:xfrm>
          <a:custGeom>
            <a:avLst/>
            <a:gdLst>
              <a:gd name="connsiteX0" fmla="*/ 0 w 6350466"/>
              <a:gd name="connsiteY0" fmla="*/ 0 h 923330"/>
              <a:gd name="connsiteX1" fmla="*/ 508037 w 6350466"/>
              <a:gd name="connsiteY1" fmla="*/ 0 h 923330"/>
              <a:gd name="connsiteX2" fmla="*/ 1016075 w 6350466"/>
              <a:gd name="connsiteY2" fmla="*/ 0 h 923330"/>
              <a:gd name="connsiteX3" fmla="*/ 1460607 w 6350466"/>
              <a:gd name="connsiteY3" fmla="*/ 0 h 923330"/>
              <a:gd name="connsiteX4" fmla="*/ 2095654 w 6350466"/>
              <a:gd name="connsiteY4" fmla="*/ 0 h 923330"/>
              <a:gd name="connsiteX5" fmla="*/ 2540186 w 6350466"/>
              <a:gd name="connsiteY5" fmla="*/ 0 h 923330"/>
              <a:gd name="connsiteX6" fmla="*/ 3048224 w 6350466"/>
              <a:gd name="connsiteY6" fmla="*/ 0 h 923330"/>
              <a:gd name="connsiteX7" fmla="*/ 3492756 w 6350466"/>
              <a:gd name="connsiteY7" fmla="*/ 0 h 923330"/>
              <a:gd name="connsiteX8" fmla="*/ 3937289 w 6350466"/>
              <a:gd name="connsiteY8" fmla="*/ 0 h 923330"/>
              <a:gd name="connsiteX9" fmla="*/ 4572336 w 6350466"/>
              <a:gd name="connsiteY9" fmla="*/ 0 h 923330"/>
              <a:gd name="connsiteX10" fmla="*/ 5270887 w 6350466"/>
              <a:gd name="connsiteY10" fmla="*/ 0 h 923330"/>
              <a:gd name="connsiteX11" fmla="*/ 5715419 w 6350466"/>
              <a:gd name="connsiteY11" fmla="*/ 0 h 923330"/>
              <a:gd name="connsiteX12" fmla="*/ 6350466 w 6350466"/>
              <a:gd name="connsiteY12" fmla="*/ 0 h 923330"/>
              <a:gd name="connsiteX13" fmla="*/ 6350466 w 6350466"/>
              <a:gd name="connsiteY13" fmla="*/ 452432 h 923330"/>
              <a:gd name="connsiteX14" fmla="*/ 6350466 w 6350466"/>
              <a:gd name="connsiteY14" fmla="*/ 923330 h 923330"/>
              <a:gd name="connsiteX15" fmla="*/ 5715419 w 6350466"/>
              <a:gd name="connsiteY15" fmla="*/ 923330 h 923330"/>
              <a:gd name="connsiteX16" fmla="*/ 4953363 w 6350466"/>
              <a:gd name="connsiteY16" fmla="*/ 923330 h 923330"/>
              <a:gd name="connsiteX17" fmla="*/ 4508831 w 6350466"/>
              <a:gd name="connsiteY17" fmla="*/ 923330 h 923330"/>
              <a:gd name="connsiteX18" fmla="*/ 3810280 w 6350466"/>
              <a:gd name="connsiteY18" fmla="*/ 923330 h 923330"/>
              <a:gd name="connsiteX19" fmla="*/ 3302242 w 6350466"/>
              <a:gd name="connsiteY19" fmla="*/ 923330 h 923330"/>
              <a:gd name="connsiteX20" fmla="*/ 2667196 w 6350466"/>
              <a:gd name="connsiteY20" fmla="*/ 923330 h 923330"/>
              <a:gd name="connsiteX21" fmla="*/ 2222663 w 6350466"/>
              <a:gd name="connsiteY21" fmla="*/ 923330 h 923330"/>
              <a:gd name="connsiteX22" fmla="*/ 1714626 w 6350466"/>
              <a:gd name="connsiteY22" fmla="*/ 923330 h 923330"/>
              <a:gd name="connsiteX23" fmla="*/ 1079579 w 6350466"/>
              <a:gd name="connsiteY23" fmla="*/ 923330 h 923330"/>
              <a:gd name="connsiteX24" fmla="*/ 0 w 6350466"/>
              <a:gd name="connsiteY24" fmla="*/ 923330 h 923330"/>
              <a:gd name="connsiteX25" fmla="*/ 0 w 6350466"/>
              <a:gd name="connsiteY25" fmla="*/ 470898 h 923330"/>
              <a:gd name="connsiteX26" fmla="*/ 0 w 6350466"/>
              <a:gd name="connsiteY26" fmla="*/ 0 h 92333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350466" h="923330" fill="none" extrusionOk="0">
                <a:moveTo>
                  <a:pt x="0" y="0"/>
                </a:moveTo>
                <a:cubicBezTo>
                  <a:pt x="221311" y="13583"/>
                  <a:pt x="376727" y="3425"/>
                  <a:pt x="508037" y="0"/>
                </a:cubicBezTo>
                <a:cubicBezTo>
                  <a:pt x="639347" y="-3425"/>
                  <a:pt x="859834" y="2600"/>
                  <a:pt x="1016075" y="0"/>
                </a:cubicBezTo>
                <a:cubicBezTo>
                  <a:pt x="1172316" y="-2600"/>
                  <a:pt x="1310321" y="13031"/>
                  <a:pt x="1460607" y="0"/>
                </a:cubicBezTo>
                <a:cubicBezTo>
                  <a:pt x="1610893" y="-13031"/>
                  <a:pt x="1914992" y="-17951"/>
                  <a:pt x="2095654" y="0"/>
                </a:cubicBezTo>
                <a:cubicBezTo>
                  <a:pt x="2276316" y="17951"/>
                  <a:pt x="2388288" y="-21363"/>
                  <a:pt x="2540186" y="0"/>
                </a:cubicBezTo>
                <a:cubicBezTo>
                  <a:pt x="2692084" y="21363"/>
                  <a:pt x="2907130" y="-12481"/>
                  <a:pt x="3048224" y="0"/>
                </a:cubicBezTo>
                <a:cubicBezTo>
                  <a:pt x="3189318" y="12481"/>
                  <a:pt x="3279373" y="12747"/>
                  <a:pt x="3492756" y="0"/>
                </a:cubicBezTo>
                <a:cubicBezTo>
                  <a:pt x="3706139" y="-12747"/>
                  <a:pt x="3743170" y="360"/>
                  <a:pt x="3937289" y="0"/>
                </a:cubicBezTo>
                <a:cubicBezTo>
                  <a:pt x="4131408" y="-360"/>
                  <a:pt x="4312587" y="27409"/>
                  <a:pt x="4572336" y="0"/>
                </a:cubicBezTo>
                <a:cubicBezTo>
                  <a:pt x="4832085" y="-27409"/>
                  <a:pt x="5092347" y="25985"/>
                  <a:pt x="5270887" y="0"/>
                </a:cubicBezTo>
                <a:cubicBezTo>
                  <a:pt x="5449427" y="-25985"/>
                  <a:pt x="5616899" y="810"/>
                  <a:pt x="5715419" y="0"/>
                </a:cubicBezTo>
                <a:cubicBezTo>
                  <a:pt x="5813939" y="-810"/>
                  <a:pt x="6172356" y="6284"/>
                  <a:pt x="6350466" y="0"/>
                </a:cubicBezTo>
                <a:cubicBezTo>
                  <a:pt x="6332432" y="226100"/>
                  <a:pt x="6328693" y="280771"/>
                  <a:pt x="6350466" y="452432"/>
                </a:cubicBezTo>
                <a:cubicBezTo>
                  <a:pt x="6372239" y="624093"/>
                  <a:pt x="6362368" y="734104"/>
                  <a:pt x="6350466" y="923330"/>
                </a:cubicBezTo>
                <a:cubicBezTo>
                  <a:pt x="6077677" y="901151"/>
                  <a:pt x="5937230" y="895273"/>
                  <a:pt x="5715419" y="923330"/>
                </a:cubicBezTo>
                <a:cubicBezTo>
                  <a:pt x="5493608" y="951387"/>
                  <a:pt x="5332814" y="948688"/>
                  <a:pt x="4953363" y="923330"/>
                </a:cubicBezTo>
                <a:cubicBezTo>
                  <a:pt x="4573912" y="897972"/>
                  <a:pt x="4623173" y="915070"/>
                  <a:pt x="4508831" y="923330"/>
                </a:cubicBezTo>
                <a:cubicBezTo>
                  <a:pt x="4394489" y="931590"/>
                  <a:pt x="4124003" y="938146"/>
                  <a:pt x="3810280" y="923330"/>
                </a:cubicBezTo>
                <a:cubicBezTo>
                  <a:pt x="3496557" y="908514"/>
                  <a:pt x="3426383" y="901049"/>
                  <a:pt x="3302242" y="923330"/>
                </a:cubicBezTo>
                <a:cubicBezTo>
                  <a:pt x="3178101" y="945611"/>
                  <a:pt x="2890086" y="953785"/>
                  <a:pt x="2667196" y="923330"/>
                </a:cubicBezTo>
                <a:cubicBezTo>
                  <a:pt x="2444306" y="892875"/>
                  <a:pt x="2354451" y="931895"/>
                  <a:pt x="2222663" y="923330"/>
                </a:cubicBezTo>
                <a:cubicBezTo>
                  <a:pt x="2090875" y="914765"/>
                  <a:pt x="1864291" y="921388"/>
                  <a:pt x="1714626" y="923330"/>
                </a:cubicBezTo>
                <a:cubicBezTo>
                  <a:pt x="1564961" y="925272"/>
                  <a:pt x="1215022" y="894042"/>
                  <a:pt x="1079579" y="923330"/>
                </a:cubicBezTo>
                <a:cubicBezTo>
                  <a:pt x="944136" y="952618"/>
                  <a:pt x="355525" y="879507"/>
                  <a:pt x="0" y="923330"/>
                </a:cubicBezTo>
                <a:cubicBezTo>
                  <a:pt x="-11378" y="728902"/>
                  <a:pt x="14326" y="626157"/>
                  <a:pt x="0" y="470898"/>
                </a:cubicBezTo>
                <a:cubicBezTo>
                  <a:pt x="-14326" y="315639"/>
                  <a:pt x="-4981" y="127964"/>
                  <a:pt x="0" y="0"/>
                </a:cubicBezTo>
                <a:close/>
              </a:path>
              <a:path w="6350466" h="923330" stroke="0" extrusionOk="0">
                <a:moveTo>
                  <a:pt x="0" y="0"/>
                </a:moveTo>
                <a:cubicBezTo>
                  <a:pt x="235061" y="-19537"/>
                  <a:pt x="456792" y="17149"/>
                  <a:pt x="571542" y="0"/>
                </a:cubicBezTo>
                <a:cubicBezTo>
                  <a:pt x="686292" y="-17149"/>
                  <a:pt x="1009556" y="12995"/>
                  <a:pt x="1333598" y="0"/>
                </a:cubicBezTo>
                <a:cubicBezTo>
                  <a:pt x="1657640" y="-12995"/>
                  <a:pt x="1719048" y="30707"/>
                  <a:pt x="2095654" y="0"/>
                </a:cubicBezTo>
                <a:cubicBezTo>
                  <a:pt x="2472260" y="-30707"/>
                  <a:pt x="2565385" y="22248"/>
                  <a:pt x="2730700" y="0"/>
                </a:cubicBezTo>
                <a:cubicBezTo>
                  <a:pt x="2896015" y="-22248"/>
                  <a:pt x="3160682" y="-27809"/>
                  <a:pt x="3302242" y="0"/>
                </a:cubicBezTo>
                <a:cubicBezTo>
                  <a:pt x="3443802" y="27809"/>
                  <a:pt x="3652422" y="-25916"/>
                  <a:pt x="4000794" y="0"/>
                </a:cubicBezTo>
                <a:cubicBezTo>
                  <a:pt x="4349166" y="25916"/>
                  <a:pt x="4318096" y="-1805"/>
                  <a:pt x="4508831" y="0"/>
                </a:cubicBezTo>
                <a:cubicBezTo>
                  <a:pt x="4699566" y="1805"/>
                  <a:pt x="4739706" y="-16022"/>
                  <a:pt x="4953363" y="0"/>
                </a:cubicBezTo>
                <a:cubicBezTo>
                  <a:pt x="5167020" y="16022"/>
                  <a:pt x="5277715" y="14116"/>
                  <a:pt x="5397896" y="0"/>
                </a:cubicBezTo>
                <a:cubicBezTo>
                  <a:pt x="5518077" y="-14116"/>
                  <a:pt x="5916746" y="-32759"/>
                  <a:pt x="6350466" y="0"/>
                </a:cubicBezTo>
                <a:cubicBezTo>
                  <a:pt x="6331406" y="191440"/>
                  <a:pt x="6329814" y="251183"/>
                  <a:pt x="6350466" y="433965"/>
                </a:cubicBezTo>
                <a:cubicBezTo>
                  <a:pt x="6371118" y="616748"/>
                  <a:pt x="6333268" y="702546"/>
                  <a:pt x="6350466" y="923330"/>
                </a:cubicBezTo>
                <a:cubicBezTo>
                  <a:pt x="6140198" y="956830"/>
                  <a:pt x="5753749" y="951143"/>
                  <a:pt x="5588410" y="923330"/>
                </a:cubicBezTo>
                <a:cubicBezTo>
                  <a:pt x="5423071" y="895517"/>
                  <a:pt x="5345486" y="932220"/>
                  <a:pt x="5143877" y="923330"/>
                </a:cubicBezTo>
                <a:cubicBezTo>
                  <a:pt x="4942268" y="914440"/>
                  <a:pt x="4738366" y="949718"/>
                  <a:pt x="4508831" y="923330"/>
                </a:cubicBezTo>
                <a:cubicBezTo>
                  <a:pt x="4279296" y="896942"/>
                  <a:pt x="4146666" y="935268"/>
                  <a:pt x="3810280" y="923330"/>
                </a:cubicBezTo>
                <a:cubicBezTo>
                  <a:pt x="3473894" y="911392"/>
                  <a:pt x="3399219" y="906651"/>
                  <a:pt x="3238738" y="923330"/>
                </a:cubicBezTo>
                <a:cubicBezTo>
                  <a:pt x="3078257" y="940009"/>
                  <a:pt x="2991482" y="904654"/>
                  <a:pt x="2794205" y="923330"/>
                </a:cubicBezTo>
                <a:cubicBezTo>
                  <a:pt x="2596928" y="942006"/>
                  <a:pt x="2427263" y="923591"/>
                  <a:pt x="2095654" y="923330"/>
                </a:cubicBezTo>
                <a:cubicBezTo>
                  <a:pt x="1764045" y="923069"/>
                  <a:pt x="1605755" y="932030"/>
                  <a:pt x="1397103" y="923330"/>
                </a:cubicBezTo>
                <a:cubicBezTo>
                  <a:pt x="1188451" y="914630"/>
                  <a:pt x="813721" y="890842"/>
                  <a:pt x="635047" y="923330"/>
                </a:cubicBezTo>
                <a:cubicBezTo>
                  <a:pt x="456373" y="955818"/>
                  <a:pt x="167090" y="923154"/>
                  <a:pt x="0" y="923330"/>
                </a:cubicBezTo>
                <a:cubicBezTo>
                  <a:pt x="12232" y="716766"/>
                  <a:pt x="5325" y="592527"/>
                  <a:pt x="0" y="480132"/>
                </a:cubicBezTo>
                <a:cubicBezTo>
                  <a:pt x="-5325" y="367737"/>
                  <a:pt x="-2188" y="196943"/>
                  <a:pt x="0" y="0"/>
                </a:cubicBezTo>
                <a:close/>
              </a:path>
            </a:pathLst>
          </a:custGeom>
          <a:solidFill>
            <a:srgbClr val="92D050"/>
          </a:solidFill>
          <a:ln w="57150">
            <a:solidFill>
              <a:schemeClr val="tx1"/>
            </a:solidFill>
            <a:extLst>
              <a:ext uri="{C807C97D-BFC1-408E-A445-0C87EB9F89A2}">
                <ask:lineSketchStyleProps xmlns:ask="http://schemas.microsoft.com/office/drawing/2018/sketchyshapes" sd="3224186516">
                  <a:prstGeom prst="rect">
                    <a:avLst/>
                  </a:prstGeom>
                  <ask:type>
                    <ask:lineSketchFreehand/>
                  </ask:type>
                </ask:lineSketchStyleProps>
              </a:ext>
            </a:extLst>
          </a:ln>
        </p:spPr>
        <p:txBody>
          <a:bodyPr wrap="square" rtlCol="0">
            <a:spAutoFit/>
          </a:bodyPr>
          <a:lstStyle/>
          <a:p>
            <a:pPr algn="ctr"/>
            <a:r>
              <a:rPr lang="en-GB" sz="5400" dirty="0">
                <a:latin typeface="The Hand Extrablack" panose="03070A02030502020204" pitchFamily="66" charset="0"/>
              </a:rPr>
              <a:t>Task: Saving Water Campaign.</a:t>
            </a:r>
            <a:endParaRPr lang="en-GB" sz="5400" dirty="0">
              <a:effectLst/>
              <a:latin typeface="The Hand Extrablack" panose="03070A02030502020204" pitchFamily="66" charset="0"/>
              <a:ea typeface="Arial Unicode MS"/>
            </a:endParaRPr>
          </a:p>
        </p:txBody>
      </p:sp>
      <p:pic>
        <p:nvPicPr>
          <p:cNvPr id="3" name="Picture 2" descr="A picture containing text&#10;&#10;Description automatically generated">
            <a:extLst>
              <a:ext uri="{FF2B5EF4-FFF2-40B4-BE49-F238E27FC236}">
                <a16:creationId xmlns:a16="http://schemas.microsoft.com/office/drawing/2014/main" id="{137FE52E-68B6-468D-AD5C-124B4CB55C22}"/>
              </a:ext>
            </a:extLst>
          </p:cNvPr>
          <p:cNvPicPr>
            <a:picLocks noChangeAspect="1"/>
          </p:cNvPicPr>
          <p:nvPr/>
        </p:nvPicPr>
        <p:blipFill rotWithShape="1">
          <a:blip r:embed="rId5">
            <a:extLst>
              <a:ext uri="{28A0092B-C50C-407E-A947-70E740481C1C}">
                <a14:useLocalDpi xmlns:a14="http://schemas.microsoft.com/office/drawing/2010/main" val="0"/>
              </a:ext>
              <a:ext uri="{837473B0-CC2E-450A-ABE3-18F120FF3D39}">
                <a1611:picAttrSrcUrl xmlns:a1611="http://schemas.microsoft.com/office/drawing/2016/11/main" r:id="rId6"/>
              </a:ext>
            </a:extLst>
          </a:blip>
          <a:srcRect l="24794" r="24400" b="25135"/>
          <a:stretch/>
        </p:blipFill>
        <p:spPr>
          <a:xfrm>
            <a:off x="7331462" y="184283"/>
            <a:ext cx="4860538" cy="4669750"/>
          </a:xfrm>
          <a:prstGeom prst="rect">
            <a:avLst/>
          </a:prstGeom>
        </p:spPr>
      </p:pic>
      <p:sp>
        <p:nvSpPr>
          <p:cNvPr id="6" name="TextBox 5">
            <a:extLst>
              <a:ext uri="{FF2B5EF4-FFF2-40B4-BE49-F238E27FC236}">
                <a16:creationId xmlns:a16="http://schemas.microsoft.com/office/drawing/2014/main" id="{83A242AA-3C48-4BE3-83C0-4DFCFD121970}"/>
              </a:ext>
            </a:extLst>
          </p:cNvPr>
          <p:cNvSpPr txBox="1"/>
          <p:nvPr/>
        </p:nvSpPr>
        <p:spPr>
          <a:xfrm>
            <a:off x="6294782" y="5169961"/>
            <a:ext cx="6095999" cy="1846659"/>
          </a:xfrm>
          <a:prstGeom prst="rect">
            <a:avLst/>
          </a:prstGeom>
          <a:noFill/>
        </p:spPr>
        <p:txBody>
          <a:bodyPr wrap="square" rtlCol="0">
            <a:spAutoFit/>
          </a:bodyPr>
          <a:lstStyle/>
          <a:p>
            <a:r>
              <a:rPr lang="en-US" sz="3200" dirty="0">
                <a:solidFill>
                  <a:srgbClr val="FF0000"/>
                </a:solidFill>
                <a:latin typeface="The Hand Black" panose="03070902030502020204" pitchFamily="66" charset="0"/>
              </a:rPr>
              <a:t>You can send me a written copy of your speech or a video of you doing the speech to my email address: ddrpetrie598@glow.sch.uk</a:t>
            </a:r>
          </a:p>
          <a:p>
            <a:endParaRPr lang="en-GB" dirty="0"/>
          </a:p>
        </p:txBody>
      </p:sp>
      <p:pic>
        <p:nvPicPr>
          <p:cNvPr id="8" name="Audio 7">
            <a:hlinkClick r:id="" action="ppaction://media"/>
            <a:extLst>
              <a:ext uri="{FF2B5EF4-FFF2-40B4-BE49-F238E27FC236}">
                <a16:creationId xmlns:a16="http://schemas.microsoft.com/office/drawing/2014/main" id="{97724E91-F041-4D17-AFC5-2A9752849D9D}"/>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11366500" y="6032500"/>
            <a:ext cx="609600" cy="609600"/>
          </a:xfrm>
          <a:prstGeom prst="rect">
            <a:avLst/>
          </a:prstGeom>
        </p:spPr>
      </p:pic>
    </p:spTree>
    <p:custDataLst>
      <p:tags r:id="rId1"/>
    </p:custDataLst>
    <p:extLst>
      <p:ext uri="{BB962C8B-B14F-4D97-AF65-F5344CB8AC3E}">
        <p14:creationId xmlns:p14="http://schemas.microsoft.com/office/powerpoint/2010/main" val="3218202202"/>
      </p:ext>
    </p:extLst>
  </p:cSld>
  <p:clrMapOvr>
    <a:masterClrMapping/>
  </p:clrMapOvr>
  <mc:AlternateContent xmlns:mc="http://schemas.openxmlformats.org/markup-compatibility/2006">
    <mc:Choice xmlns:p14="http://schemas.microsoft.com/office/powerpoint/2010/main" Requires="p14">
      <p:transition spd="slow" p14:dur="2000" advTm="153847"/>
    </mc:Choice>
    <mc:Fallback>
      <p:transition spd="slow" advTm="1538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8"/>
                </p:tgtEl>
              </p:cMediaNode>
            </p:audio>
          </p:childTnLst>
        </p:cTn>
      </p:par>
    </p:tnLst>
    <p:bldLst>
      <p:bldP spid="1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1.2|21.1"/>
</p:tagLst>
</file>

<file path=ppt/tags/tag2.xml><?xml version="1.0" encoding="utf-8"?>
<p:tagLst xmlns:a="http://schemas.openxmlformats.org/drawingml/2006/main" xmlns:r="http://schemas.openxmlformats.org/officeDocument/2006/relationships" xmlns:p="http://schemas.openxmlformats.org/presentationml/2006/main">
  <p:tag name="TIMING" val="|0.7|33.9|11.9|13.2"/>
</p:tagLst>
</file>

<file path=ppt/tags/tag3.xml><?xml version="1.0" encoding="utf-8"?>
<p:tagLst xmlns:a="http://schemas.openxmlformats.org/drawingml/2006/main" xmlns:r="http://schemas.openxmlformats.org/officeDocument/2006/relationships" xmlns:p="http://schemas.openxmlformats.org/presentationml/2006/main">
  <p:tag name="TIMING" val="|0.1"/>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1018</TotalTime>
  <Words>718</Words>
  <Application>Microsoft Office PowerPoint</Application>
  <PresentationFormat>Widescreen</PresentationFormat>
  <Paragraphs>45</Paragraphs>
  <Slides>8</Slides>
  <Notes>0</Notes>
  <HiddenSlides>0</HiddenSlides>
  <MMClips>8</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8</vt:i4>
      </vt:variant>
    </vt:vector>
  </HeadingPairs>
  <TitlesOfParts>
    <vt:vector size="15" baseType="lpstr">
      <vt:lpstr>Arial</vt:lpstr>
      <vt:lpstr>Calibri</vt:lpstr>
      <vt:lpstr>Calibri Light</vt:lpstr>
      <vt:lpstr>Harcourt Bold</vt:lpstr>
      <vt:lpstr>The Hand Black</vt:lpstr>
      <vt:lpstr>The Hand Extrablack</vt:lpstr>
      <vt:lpstr>Office Theme</vt:lpstr>
      <vt:lpstr>RERC </vt:lpstr>
      <vt:lpstr>PowerPoint Presentation</vt:lpstr>
      <vt:lpstr>PowerPoint Presentation</vt:lpstr>
      <vt:lpstr>PowerPoint Presentation</vt:lpstr>
      <vt:lpstr>PowerPoint Presentation</vt:lpstr>
      <vt:lpstr>PowerPoint Presentation</vt:lpstr>
      <vt:lpstr>Prayer</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RME</dc:title>
  <dc:creator>Miss McPherson</dc:creator>
  <cp:lastModifiedBy>Rachel Petrie</cp:lastModifiedBy>
  <cp:revision>68</cp:revision>
  <dcterms:created xsi:type="dcterms:W3CDTF">2021-01-07T11:59:03Z</dcterms:created>
  <dcterms:modified xsi:type="dcterms:W3CDTF">2021-02-17T13:38:21Z</dcterms:modified>
</cp:coreProperties>
</file>