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944A6-D660-46BD-A86F-1DA4057C02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28E7397-4FFF-435B-A388-D1CC35F3F53E}">
      <dgm:prSet/>
      <dgm:spPr/>
      <dgm:t>
        <a:bodyPr/>
        <a:lstStyle/>
        <a:p>
          <a:r>
            <a:rPr lang="en-GB" b="1"/>
            <a:t>How confident are you in using all of the Capital Letter rules?</a:t>
          </a:r>
          <a:endParaRPr lang="en-US"/>
        </a:p>
      </dgm:t>
    </dgm:pt>
    <dgm:pt modelId="{428B5EF1-1270-4DC7-858C-9B4A3C6658B5}" type="parTrans" cxnId="{5D275302-F278-4730-9CC5-F22284E3E1E1}">
      <dgm:prSet/>
      <dgm:spPr/>
      <dgm:t>
        <a:bodyPr/>
        <a:lstStyle/>
        <a:p>
          <a:endParaRPr lang="en-US"/>
        </a:p>
      </dgm:t>
    </dgm:pt>
    <dgm:pt modelId="{60EC3A9B-D49E-4D65-A512-A998281047BC}" type="sibTrans" cxnId="{5D275302-F278-4730-9CC5-F22284E3E1E1}">
      <dgm:prSet/>
      <dgm:spPr/>
      <dgm:t>
        <a:bodyPr/>
        <a:lstStyle/>
        <a:p>
          <a:endParaRPr lang="en-US"/>
        </a:p>
      </dgm:t>
    </dgm:pt>
    <dgm:pt modelId="{9F7E1B16-4A98-4266-A56B-CD4CA24BC532}">
      <dgm:prSet/>
      <dgm:spPr/>
      <dgm:t>
        <a:bodyPr/>
        <a:lstStyle/>
        <a:p>
          <a:r>
            <a:rPr lang="en-GB"/>
            <a:t>Could do it with my eyes closed</a:t>
          </a:r>
          <a:endParaRPr lang="en-US"/>
        </a:p>
      </dgm:t>
    </dgm:pt>
    <dgm:pt modelId="{6D370F3B-3676-47CC-955E-8289656DE3A4}" type="parTrans" cxnId="{99FD14EC-8B60-4801-8B3D-35B9777B029C}">
      <dgm:prSet/>
      <dgm:spPr/>
      <dgm:t>
        <a:bodyPr/>
        <a:lstStyle/>
        <a:p>
          <a:endParaRPr lang="en-US"/>
        </a:p>
      </dgm:t>
    </dgm:pt>
    <dgm:pt modelId="{988FD663-F78C-4E1F-91D2-B9802A94E6DA}" type="sibTrans" cxnId="{99FD14EC-8B60-4801-8B3D-35B9777B029C}">
      <dgm:prSet/>
      <dgm:spPr/>
      <dgm:t>
        <a:bodyPr/>
        <a:lstStyle/>
        <a:p>
          <a:endParaRPr lang="en-US"/>
        </a:p>
      </dgm:t>
    </dgm:pt>
    <dgm:pt modelId="{5ADC4267-A5B1-406D-90EE-3B287CBB218A}">
      <dgm:prSet/>
      <dgm:spPr/>
      <dgm:t>
        <a:bodyPr/>
        <a:lstStyle/>
        <a:p>
          <a:r>
            <a:rPr lang="en-GB"/>
            <a:t>Confident </a:t>
          </a:r>
          <a:endParaRPr lang="en-US"/>
        </a:p>
      </dgm:t>
    </dgm:pt>
    <dgm:pt modelId="{9C6B0075-A902-4C6F-9537-F0E8138675DA}" type="parTrans" cxnId="{AF538F04-6DBE-42EF-A0E8-6A099A487F0B}">
      <dgm:prSet/>
      <dgm:spPr/>
      <dgm:t>
        <a:bodyPr/>
        <a:lstStyle/>
        <a:p>
          <a:endParaRPr lang="en-US"/>
        </a:p>
      </dgm:t>
    </dgm:pt>
    <dgm:pt modelId="{20FCC84B-3F5D-4BC6-B0B0-331C20E68D1D}" type="sibTrans" cxnId="{AF538F04-6DBE-42EF-A0E8-6A099A487F0B}">
      <dgm:prSet/>
      <dgm:spPr/>
      <dgm:t>
        <a:bodyPr/>
        <a:lstStyle/>
        <a:p>
          <a:endParaRPr lang="en-US"/>
        </a:p>
      </dgm:t>
    </dgm:pt>
    <dgm:pt modelId="{94637E2E-AE09-4339-AF21-FB87891EA41A}">
      <dgm:prSet/>
      <dgm:spPr/>
      <dgm:t>
        <a:bodyPr/>
        <a:lstStyle/>
        <a:p>
          <a:r>
            <a:rPr lang="en-GB"/>
            <a:t>Pretty Confident</a:t>
          </a:r>
          <a:endParaRPr lang="en-US"/>
        </a:p>
      </dgm:t>
    </dgm:pt>
    <dgm:pt modelId="{D98CD03F-4DDE-4120-B019-71DB1A646ECB}" type="parTrans" cxnId="{D60D11E2-C4DD-4B1F-AC3C-7800B18A48CD}">
      <dgm:prSet/>
      <dgm:spPr/>
      <dgm:t>
        <a:bodyPr/>
        <a:lstStyle/>
        <a:p>
          <a:endParaRPr lang="en-US"/>
        </a:p>
      </dgm:t>
    </dgm:pt>
    <dgm:pt modelId="{6A3CB7C2-D70E-4AD8-9668-3EB7125A0A92}" type="sibTrans" cxnId="{D60D11E2-C4DD-4B1F-AC3C-7800B18A48CD}">
      <dgm:prSet/>
      <dgm:spPr/>
      <dgm:t>
        <a:bodyPr/>
        <a:lstStyle/>
        <a:p>
          <a:endParaRPr lang="en-US"/>
        </a:p>
      </dgm:t>
    </dgm:pt>
    <dgm:pt modelId="{9CDBCECF-199F-4D1D-AB20-88F22E3B47FD}">
      <dgm:prSet/>
      <dgm:spPr/>
      <dgm:t>
        <a:bodyPr/>
        <a:lstStyle/>
        <a:p>
          <a:r>
            <a:rPr lang="en-GB"/>
            <a:t>A little more practice needed</a:t>
          </a:r>
          <a:endParaRPr lang="en-US"/>
        </a:p>
      </dgm:t>
    </dgm:pt>
    <dgm:pt modelId="{A0D3E105-E83C-474E-8490-566B7A080C2F}" type="parTrans" cxnId="{E388D3EF-4404-4FB1-8B54-F5CC33942624}">
      <dgm:prSet/>
      <dgm:spPr/>
      <dgm:t>
        <a:bodyPr/>
        <a:lstStyle/>
        <a:p>
          <a:endParaRPr lang="en-US"/>
        </a:p>
      </dgm:t>
    </dgm:pt>
    <dgm:pt modelId="{2E474367-3B1C-4002-BAAA-105A24A9233B}" type="sibTrans" cxnId="{E388D3EF-4404-4FB1-8B54-F5CC33942624}">
      <dgm:prSet/>
      <dgm:spPr/>
      <dgm:t>
        <a:bodyPr/>
        <a:lstStyle/>
        <a:p>
          <a:endParaRPr lang="en-US"/>
        </a:p>
      </dgm:t>
    </dgm:pt>
    <dgm:pt modelId="{B13D55E7-15D3-401F-9E48-FBA1761040F6}">
      <dgm:prSet/>
      <dgm:spPr/>
      <dgm:t>
        <a:bodyPr/>
        <a:lstStyle/>
        <a:p>
          <a:r>
            <a:rPr lang="en-GB"/>
            <a:t>Not confident at all</a:t>
          </a:r>
          <a:endParaRPr lang="en-US"/>
        </a:p>
      </dgm:t>
    </dgm:pt>
    <dgm:pt modelId="{F8B0B8F3-4245-456D-9959-7EF07794B86B}" type="parTrans" cxnId="{0D97C1B2-9247-42A9-BEC2-EE165116E3B7}">
      <dgm:prSet/>
      <dgm:spPr/>
      <dgm:t>
        <a:bodyPr/>
        <a:lstStyle/>
        <a:p>
          <a:endParaRPr lang="en-US"/>
        </a:p>
      </dgm:t>
    </dgm:pt>
    <dgm:pt modelId="{50BCCC20-B3B9-49AF-9783-A6E90B7CE96D}" type="sibTrans" cxnId="{0D97C1B2-9247-42A9-BEC2-EE165116E3B7}">
      <dgm:prSet/>
      <dgm:spPr/>
      <dgm:t>
        <a:bodyPr/>
        <a:lstStyle/>
        <a:p>
          <a:endParaRPr lang="en-US"/>
        </a:p>
      </dgm:t>
    </dgm:pt>
    <dgm:pt modelId="{CB297C46-F94D-4E2A-ADBB-0113B472D64B}" type="pres">
      <dgm:prSet presAssocID="{DA6944A6-D660-46BD-A86F-1DA4057C024C}" presName="root" presStyleCnt="0">
        <dgm:presLayoutVars>
          <dgm:dir/>
          <dgm:resizeHandles val="exact"/>
        </dgm:presLayoutVars>
      </dgm:prSet>
      <dgm:spPr/>
    </dgm:pt>
    <dgm:pt modelId="{9A0C4580-33C0-46DA-B692-4D83AEC94B84}" type="pres">
      <dgm:prSet presAssocID="{D28E7397-4FFF-435B-A388-D1CC35F3F53E}" presName="compNode" presStyleCnt="0"/>
      <dgm:spPr/>
    </dgm:pt>
    <dgm:pt modelId="{FA39BDDD-D6B1-4117-B923-5018A7DA489F}" type="pres">
      <dgm:prSet presAssocID="{D28E7397-4FFF-435B-A388-D1CC35F3F53E}" presName="bgRect" presStyleLbl="bgShp" presStyleIdx="0" presStyleCnt="6"/>
      <dgm:spPr/>
    </dgm:pt>
    <dgm:pt modelId="{8C40CD67-0F32-4857-BDE6-0AA8A11E3B3A}" type="pres">
      <dgm:prSet presAssocID="{D28E7397-4FFF-435B-A388-D1CC35F3F53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FD14884-399B-458C-8CB8-48D226383AE4}" type="pres">
      <dgm:prSet presAssocID="{D28E7397-4FFF-435B-A388-D1CC35F3F53E}" presName="spaceRect" presStyleCnt="0"/>
      <dgm:spPr/>
    </dgm:pt>
    <dgm:pt modelId="{434EFFFC-AE24-4313-ABAA-AA35EAF34FAE}" type="pres">
      <dgm:prSet presAssocID="{D28E7397-4FFF-435B-A388-D1CC35F3F53E}" presName="parTx" presStyleLbl="revTx" presStyleIdx="0" presStyleCnt="6">
        <dgm:presLayoutVars>
          <dgm:chMax val="0"/>
          <dgm:chPref val="0"/>
        </dgm:presLayoutVars>
      </dgm:prSet>
      <dgm:spPr/>
    </dgm:pt>
    <dgm:pt modelId="{43CAD404-291A-419F-A65F-23FCFE855966}" type="pres">
      <dgm:prSet presAssocID="{60EC3A9B-D49E-4D65-A512-A998281047BC}" presName="sibTrans" presStyleCnt="0"/>
      <dgm:spPr/>
    </dgm:pt>
    <dgm:pt modelId="{5F878F8F-A559-4266-8125-71D19AEDADB8}" type="pres">
      <dgm:prSet presAssocID="{9F7E1B16-4A98-4266-A56B-CD4CA24BC532}" presName="compNode" presStyleCnt="0"/>
      <dgm:spPr/>
    </dgm:pt>
    <dgm:pt modelId="{7DF8D72F-2832-4802-8038-ED6157426D4B}" type="pres">
      <dgm:prSet presAssocID="{9F7E1B16-4A98-4266-A56B-CD4CA24BC532}" presName="bgRect" presStyleLbl="bgShp" presStyleIdx="1" presStyleCnt="6"/>
      <dgm:spPr/>
    </dgm:pt>
    <dgm:pt modelId="{0EDD56DD-7F67-4CCA-95FB-E5FB61E3C3BA}" type="pres">
      <dgm:prSet presAssocID="{9F7E1B16-4A98-4266-A56B-CD4CA24BC53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2C436D96-8B8E-40AD-9C69-CB336A9E5EBE}" type="pres">
      <dgm:prSet presAssocID="{9F7E1B16-4A98-4266-A56B-CD4CA24BC532}" presName="spaceRect" presStyleCnt="0"/>
      <dgm:spPr/>
    </dgm:pt>
    <dgm:pt modelId="{1D7F8B10-5F2D-46AB-8A95-638EE9A9834E}" type="pres">
      <dgm:prSet presAssocID="{9F7E1B16-4A98-4266-A56B-CD4CA24BC532}" presName="parTx" presStyleLbl="revTx" presStyleIdx="1" presStyleCnt="6">
        <dgm:presLayoutVars>
          <dgm:chMax val="0"/>
          <dgm:chPref val="0"/>
        </dgm:presLayoutVars>
      </dgm:prSet>
      <dgm:spPr/>
    </dgm:pt>
    <dgm:pt modelId="{807F7CB9-2CE0-4E52-B0BE-AD4BBC0E2604}" type="pres">
      <dgm:prSet presAssocID="{988FD663-F78C-4E1F-91D2-B9802A94E6DA}" presName="sibTrans" presStyleCnt="0"/>
      <dgm:spPr/>
    </dgm:pt>
    <dgm:pt modelId="{EECCDB14-A534-4933-916B-F762681FDBE3}" type="pres">
      <dgm:prSet presAssocID="{5ADC4267-A5B1-406D-90EE-3B287CBB218A}" presName="compNode" presStyleCnt="0"/>
      <dgm:spPr/>
    </dgm:pt>
    <dgm:pt modelId="{0D98ECC3-71A2-450C-913C-829F7C6A0028}" type="pres">
      <dgm:prSet presAssocID="{5ADC4267-A5B1-406D-90EE-3B287CBB218A}" presName="bgRect" presStyleLbl="bgShp" presStyleIdx="2" presStyleCnt="6"/>
      <dgm:spPr/>
    </dgm:pt>
    <dgm:pt modelId="{3C10BE37-40C8-406E-BD0A-4CE1B25E63A4}" type="pres">
      <dgm:prSet presAssocID="{5ADC4267-A5B1-406D-90EE-3B287CBB218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BECAA4C3-2256-4CD5-A85F-024EE06FDDAD}" type="pres">
      <dgm:prSet presAssocID="{5ADC4267-A5B1-406D-90EE-3B287CBB218A}" presName="spaceRect" presStyleCnt="0"/>
      <dgm:spPr/>
    </dgm:pt>
    <dgm:pt modelId="{5907FA7B-A8A4-474B-AB74-DA0EF97B2056}" type="pres">
      <dgm:prSet presAssocID="{5ADC4267-A5B1-406D-90EE-3B287CBB218A}" presName="parTx" presStyleLbl="revTx" presStyleIdx="2" presStyleCnt="6">
        <dgm:presLayoutVars>
          <dgm:chMax val="0"/>
          <dgm:chPref val="0"/>
        </dgm:presLayoutVars>
      </dgm:prSet>
      <dgm:spPr/>
    </dgm:pt>
    <dgm:pt modelId="{237F1599-E322-4DDC-A1D1-1B7031621E92}" type="pres">
      <dgm:prSet presAssocID="{20FCC84B-3F5D-4BC6-B0B0-331C20E68D1D}" presName="sibTrans" presStyleCnt="0"/>
      <dgm:spPr/>
    </dgm:pt>
    <dgm:pt modelId="{7120478D-1790-40A2-84DD-E168F020404F}" type="pres">
      <dgm:prSet presAssocID="{94637E2E-AE09-4339-AF21-FB87891EA41A}" presName="compNode" presStyleCnt="0"/>
      <dgm:spPr/>
    </dgm:pt>
    <dgm:pt modelId="{5768C0D5-5F32-4E09-9016-CD3D56F82884}" type="pres">
      <dgm:prSet presAssocID="{94637E2E-AE09-4339-AF21-FB87891EA41A}" presName="bgRect" presStyleLbl="bgShp" presStyleIdx="3" presStyleCnt="6"/>
      <dgm:spPr/>
    </dgm:pt>
    <dgm:pt modelId="{F562736A-2B81-4E90-9F35-BFD89BF655CE}" type="pres">
      <dgm:prSet presAssocID="{94637E2E-AE09-4339-AF21-FB87891EA41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9890CAA-C581-44D1-9162-D05E6000202B}" type="pres">
      <dgm:prSet presAssocID="{94637E2E-AE09-4339-AF21-FB87891EA41A}" presName="spaceRect" presStyleCnt="0"/>
      <dgm:spPr/>
    </dgm:pt>
    <dgm:pt modelId="{9EA6C285-B712-452D-9F4C-6E500D615996}" type="pres">
      <dgm:prSet presAssocID="{94637E2E-AE09-4339-AF21-FB87891EA41A}" presName="parTx" presStyleLbl="revTx" presStyleIdx="3" presStyleCnt="6">
        <dgm:presLayoutVars>
          <dgm:chMax val="0"/>
          <dgm:chPref val="0"/>
        </dgm:presLayoutVars>
      </dgm:prSet>
      <dgm:spPr/>
    </dgm:pt>
    <dgm:pt modelId="{1396E6BE-8E57-44FB-BE31-A32F26BB25E6}" type="pres">
      <dgm:prSet presAssocID="{6A3CB7C2-D70E-4AD8-9668-3EB7125A0A92}" presName="sibTrans" presStyleCnt="0"/>
      <dgm:spPr/>
    </dgm:pt>
    <dgm:pt modelId="{8637EC62-14CF-4E77-98A8-9C309BACD49F}" type="pres">
      <dgm:prSet presAssocID="{9CDBCECF-199F-4D1D-AB20-88F22E3B47FD}" presName="compNode" presStyleCnt="0"/>
      <dgm:spPr/>
    </dgm:pt>
    <dgm:pt modelId="{7155CCB2-3F4B-4022-9896-DBD51F669271}" type="pres">
      <dgm:prSet presAssocID="{9CDBCECF-199F-4D1D-AB20-88F22E3B47FD}" presName="bgRect" presStyleLbl="bgShp" presStyleIdx="4" presStyleCnt="6"/>
      <dgm:spPr/>
    </dgm:pt>
    <dgm:pt modelId="{4E4AFCE5-2535-4D09-842E-42AE17154065}" type="pres">
      <dgm:prSet presAssocID="{9CDBCECF-199F-4D1D-AB20-88F22E3B47F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D8107F9-221D-420D-A024-215CB599837C}" type="pres">
      <dgm:prSet presAssocID="{9CDBCECF-199F-4D1D-AB20-88F22E3B47FD}" presName="spaceRect" presStyleCnt="0"/>
      <dgm:spPr/>
    </dgm:pt>
    <dgm:pt modelId="{E2EA923B-194F-4BBF-B3CF-14B9780844D6}" type="pres">
      <dgm:prSet presAssocID="{9CDBCECF-199F-4D1D-AB20-88F22E3B47FD}" presName="parTx" presStyleLbl="revTx" presStyleIdx="4" presStyleCnt="6">
        <dgm:presLayoutVars>
          <dgm:chMax val="0"/>
          <dgm:chPref val="0"/>
        </dgm:presLayoutVars>
      </dgm:prSet>
      <dgm:spPr/>
    </dgm:pt>
    <dgm:pt modelId="{BF9BD40C-28C6-4802-BD15-108BA578E711}" type="pres">
      <dgm:prSet presAssocID="{2E474367-3B1C-4002-BAAA-105A24A9233B}" presName="sibTrans" presStyleCnt="0"/>
      <dgm:spPr/>
    </dgm:pt>
    <dgm:pt modelId="{2B614329-0BF0-45BF-843C-7FE1F2553BB9}" type="pres">
      <dgm:prSet presAssocID="{B13D55E7-15D3-401F-9E48-FBA1761040F6}" presName="compNode" presStyleCnt="0"/>
      <dgm:spPr/>
    </dgm:pt>
    <dgm:pt modelId="{7ABA1F3F-288C-42CC-A116-DB60BC2999C6}" type="pres">
      <dgm:prSet presAssocID="{B13D55E7-15D3-401F-9E48-FBA1761040F6}" presName="bgRect" presStyleLbl="bgShp" presStyleIdx="5" presStyleCnt="6"/>
      <dgm:spPr/>
    </dgm:pt>
    <dgm:pt modelId="{649A8273-74FA-49F2-9203-A2C6F7DF6A35}" type="pres">
      <dgm:prSet presAssocID="{B13D55E7-15D3-401F-9E48-FBA1761040F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B9B0C44F-A67A-4724-BA8D-5CC9BED7CD4C}" type="pres">
      <dgm:prSet presAssocID="{B13D55E7-15D3-401F-9E48-FBA1761040F6}" presName="spaceRect" presStyleCnt="0"/>
      <dgm:spPr/>
    </dgm:pt>
    <dgm:pt modelId="{30BB87DF-8CA6-41E7-8BAB-6267CEE0A1D2}" type="pres">
      <dgm:prSet presAssocID="{B13D55E7-15D3-401F-9E48-FBA1761040F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D275302-F278-4730-9CC5-F22284E3E1E1}" srcId="{DA6944A6-D660-46BD-A86F-1DA4057C024C}" destId="{D28E7397-4FFF-435B-A388-D1CC35F3F53E}" srcOrd="0" destOrd="0" parTransId="{428B5EF1-1270-4DC7-858C-9B4A3C6658B5}" sibTransId="{60EC3A9B-D49E-4D65-A512-A998281047BC}"/>
    <dgm:cxn modelId="{AF538F04-6DBE-42EF-A0E8-6A099A487F0B}" srcId="{DA6944A6-D660-46BD-A86F-1DA4057C024C}" destId="{5ADC4267-A5B1-406D-90EE-3B287CBB218A}" srcOrd="2" destOrd="0" parTransId="{9C6B0075-A902-4C6F-9537-F0E8138675DA}" sibTransId="{20FCC84B-3F5D-4BC6-B0B0-331C20E68D1D}"/>
    <dgm:cxn modelId="{9F1B7E2A-7576-4696-AE7E-155091750DDB}" type="presOf" srcId="{94637E2E-AE09-4339-AF21-FB87891EA41A}" destId="{9EA6C285-B712-452D-9F4C-6E500D615996}" srcOrd="0" destOrd="0" presId="urn:microsoft.com/office/officeart/2018/2/layout/IconVerticalSolidList"/>
    <dgm:cxn modelId="{3F683934-E3D0-4D2F-B3FD-916FA1E18B0C}" type="presOf" srcId="{9F7E1B16-4A98-4266-A56B-CD4CA24BC532}" destId="{1D7F8B10-5F2D-46AB-8A95-638EE9A9834E}" srcOrd="0" destOrd="0" presId="urn:microsoft.com/office/officeart/2018/2/layout/IconVerticalSolidList"/>
    <dgm:cxn modelId="{11E82840-3ED7-419A-8835-9FE45F205035}" type="presOf" srcId="{D28E7397-4FFF-435B-A388-D1CC35F3F53E}" destId="{434EFFFC-AE24-4313-ABAA-AA35EAF34FAE}" srcOrd="0" destOrd="0" presId="urn:microsoft.com/office/officeart/2018/2/layout/IconVerticalSolidList"/>
    <dgm:cxn modelId="{32F8846C-69F3-40AC-8E2F-F02C741DC66C}" type="presOf" srcId="{5ADC4267-A5B1-406D-90EE-3B287CBB218A}" destId="{5907FA7B-A8A4-474B-AB74-DA0EF97B2056}" srcOrd="0" destOrd="0" presId="urn:microsoft.com/office/officeart/2018/2/layout/IconVerticalSolidList"/>
    <dgm:cxn modelId="{5DB0674F-FFD2-4279-9E11-60DA64AA7DFC}" type="presOf" srcId="{DA6944A6-D660-46BD-A86F-1DA4057C024C}" destId="{CB297C46-F94D-4E2A-ADBB-0113B472D64B}" srcOrd="0" destOrd="0" presId="urn:microsoft.com/office/officeart/2018/2/layout/IconVerticalSolidList"/>
    <dgm:cxn modelId="{250B1B73-2417-4535-9AC3-CCDAD83BAFEC}" type="presOf" srcId="{B13D55E7-15D3-401F-9E48-FBA1761040F6}" destId="{30BB87DF-8CA6-41E7-8BAB-6267CEE0A1D2}" srcOrd="0" destOrd="0" presId="urn:microsoft.com/office/officeart/2018/2/layout/IconVerticalSolidList"/>
    <dgm:cxn modelId="{0D97C1B2-9247-42A9-BEC2-EE165116E3B7}" srcId="{DA6944A6-D660-46BD-A86F-1DA4057C024C}" destId="{B13D55E7-15D3-401F-9E48-FBA1761040F6}" srcOrd="5" destOrd="0" parTransId="{F8B0B8F3-4245-456D-9959-7EF07794B86B}" sibTransId="{50BCCC20-B3B9-49AF-9783-A6E90B7CE96D}"/>
    <dgm:cxn modelId="{D60D11E2-C4DD-4B1F-AC3C-7800B18A48CD}" srcId="{DA6944A6-D660-46BD-A86F-1DA4057C024C}" destId="{94637E2E-AE09-4339-AF21-FB87891EA41A}" srcOrd="3" destOrd="0" parTransId="{D98CD03F-4DDE-4120-B019-71DB1A646ECB}" sibTransId="{6A3CB7C2-D70E-4AD8-9668-3EB7125A0A92}"/>
    <dgm:cxn modelId="{99FD14EC-8B60-4801-8B3D-35B9777B029C}" srcId="{DA6944A6-D660-46BD-A86F-1DA4057C024C}" destId="{9F7E1B16-4A98-4266-A56B-CD4CA24BC532}" srcOrd="1" destOrd="0" parTransId="{6D370F3B-3676-47CC-955E-8289656DE3A4}" sibTransId="{988FD663-F78C-4E1F-91D2-B9802A94E6DA}"/>
    <dgm:cxn modelId="{E388D3EF-4404-4FB1-8B54-F5CC33942624}" srcId="{DA6944A6-D660-46BD-A86F-1DA4057C024C}" destId="{9CDBCECF-199F-4D1D-AB20-88F22E3B47FD}" srcOrd="4" destOrd="0" parTransId="{A0D3E105-E83C-474E-8490-566B7A080C2F}" sibTransId="{2E474367-3B1C-4002-BAAA-105A24A9233B}"/>
    <dgm:cxn modelId="{B9232BF8-1DFF-4CAA-A7FD-38B1B19F1073}" type="presOf" srcId="{9CDBCECF-199F-4D1D-AB20-88F22E3B47FD}" destId="{E2EA923B-194F-4BBF-B3CF-14B9780844D6}" srcOrd="0" destOrd="0" presId="urn:microsoft.com/office/officeart/2018/2/layout/IconVerticalSolidList"/>
    <dgm:cxn modelId="{A81D9CFE-0509-441B-ACD5-1897ADB8123B}" type="presParOf" srcId="{CB297C46-F94D-4E2A-ADBB-0113B472D64B}" destId="{9A0C4580-33C0-46DA-B692-4D83AEC94B84}" srcOrd="0" destOrd="0" presId="urn:microsoft.com/office/officeart/2018/2/layout/IconVerticalSolidList"/>
    <dgm:cxn modelId="{8814184D-0223-4BDD-B6B0-4C7A4865317F}" type="presParOf" srcId="{9A0C4580-33C0-46DA-B692-4D83AEC94B84}" destId="{FA39BDDD-D6B1-4117-B923-5018A7DA489F}" srcOrd="0" destOrd="0" presId="urn:microsoft.com/office/officeart/2018/2/layout/IconVerticalSolidList"/>
    <dgm:cxn modelId="{A7F55FDD-1C0A-40A2-9BD7-B49EA9275D4E}" type="presParOf" srcId="{9A0C4580-33C0-46DA-B692-4D83AEC94B84}" destId="{8C40CD67-0F32-4857-BDE6-0AA8A11E3B3A}" srcOrd="1" destOrd="0" presId="urn:microsoft.com/office/officeart/2018/2/layout/IconVerticalSolidList"/>
    <dgm:cxn modelId="{2EE1EBB2-0192-434F-ACD4-B638EA26D1D7}" type="presParOf" srcId="{9A0C4580-33C0-46DA-B692-4D83AEC94B84}" destId="{FFD14884-399B-458C-8CB8-48D226383AE4}" srcOrd="2" destOrd="0" presId="urn:microsoft.com/office/officeart/2018/2/layout/IconVerticalSolidList"/>
    <dgm:cxn modelId="{A64FFB95-8C9D-4C48-B188-B2292C3AECB6}" type="presParOf" srcId="{9A0C4580-33C0-46DA-B692-4D83AEC94B84}" destId="{434EFFFC-AE24-4313-ABAA-AA35EAF34FAE}" srcOrd="3" destOrd="0" presId="urn:microsoft.com/office/officeart/2018/2/layout/IconVerticalSolidList"/>
    <dgm:cxn modelId="{E27A110B-17DC-423B-8E9C-50CBB70779CD}" type="presParOf" srcId="{CB297C46-F94D-4E2A-ADBB-0113B472D64B}" destId="{43CAD404-291A-419F-A65F-23FCFE855966}" srcOrd="1" destOrd="0" presId="urn:microsoft.com/office/officeart/2018/2/layout/IconVerticalSolidList"/>
    <dgm:cxn modelId="{37203C89-3225-4604-9B48-FE3C0F26AFBE}" type="presParOf" srcId="{CB297C46-F94D-4E2A-ADBB-0113B472D64B}" destId="{5F878F8F-A559-4266-8125-71D19AEDADB8}" srcOrd="2" destOrd="0" presId="urn:microsoft.com/office/officeart/2018/2/layout/IconVerticalSolidList"/>
    <dgm:cxn modelId="{09C31C34-D32D-4C79-B9EB-FF4FE0F38032}" type="presParOf" srcId="{5F878F8F-A559-4266-8125-71D19AEDADB8}" destId="{7DF8D72F-2832-4802-8038-ED6157426D4B}" srcOrd="0" destOrd="0" presId="urn:microsoft.com/office/officeart/2018/2/layout/IconVerticalSolidList"/>
    <dgm:cxn modelId="{76BC6436-F68A-4121-858A-B11B7920F7E7}" type="presParOf" srcId="{5F878F8F-A559-4266-8125-71D19AEDADB8}" destId="{0EDD56DD-7F67-4CCA-95FB-E5FB61E3C3BA}" srcOrd="1" destOrd="0" presId="urn:microsoft.com/office/officeart/2018/2/layout/IconVerticalSolidList"/>
    <dgm:cxn modelId="{73355A4B-949D-4BB2-A6AF-0FDB9AEDC4AD}" type="presParOf" srcId="{5F878F8F-A559-4266-8125-71D19AEDADB8}" destId="{2C436D96-8B8E-40AD-9C69-CB336A9E5EBE}" srcOrd="2" destOrd="0" presId="urn:microsoft.com/office/officeart/2018/2/layout/IconVerticalSolidList"/>
    <dgm:cxn modelId="{C1EEAC2B-77A3-4B1F-BA89-50B0692CAF10}" type="presParOf" srcId="{5F878F8F-A559-4266-8125-71D19AEDADB8}" destId="{1D7F8B10-5F2D-46AB-8A95-638EE9A9834E}" srcOrd="3" destOrd="0" presId="urn:microsoft.com/office/officeart/2018/2/layout/IconVerticalSolidList"/>
    <dgm:cxn modelId="{18BB6B7E-D8EE-4E6A-8C1D-16A3D9017E6E}" type="presParOf" srcId="{CB297C46-F94D-4E2A-ADBB-0113B472D64B}" destId="{807F7CB9-2CE0-4E52-B0BE-AD4BBC0E2604}" srcOrd="3" destOrd="0" presId="urn:microsoft.com/office/officeart/2018/2/layout/IconVerticalSolidList"/>
    <dgm:cxn modelId="{0439ABFC-66B2-45F3-BC62-BDA21EC4EF2C}" type="presParOf" srcId="{CB297C46-F94D-4E2A-ADBB-0113B472D64B}" destId="{EECCDB14-A534-4933-916B-F762681FDBE3}" srcOrd="4" destOrd="0" presId="urn:microsoft.com/office/officeart/2018/2/layout/IconVerticalSolidList"/>
    <dgm:cxn modelId="{622DFE53-46F1-49E5-8078-35E8DC8EAF93}" type="presParOf" srcId="{EECCDB14-A534-4933-916B-F762681FDBE3}" destId="{0D98ECC3-71A2-450C-913C-829F7C6A0028}" srcOrd="0" destOrd="0" presId="urn:microsoft.com/office/officeart/2018/2/layout/IconVerticalSolidList"/>
    <dgm:cxn modelId="{EFDEBD84-F1B5-492F-9F27-65D0A1E8F386}" type="presParOf" srcId="{EECCDB14-A534-4933-916B-F762681FDBE3}" destId="{3C10BE37-40C8-406E-BD0A-4CE1B25E63A4}" srcOrd="1" destOrd="0" presId="urn:microsoft.com/office/officeart/2018/2/layout/IconVerticalSolidList"/>
    <dgm:cxn modelId="{DF481BE4-9671-4DBE-BFE0-516DFF5FBBDE}" type="presParOf" srcId="{EECCDB14-A534-4933-916B-F762681FDBE3}" destId="{BECAA4C3-2256-4CD5-A85F-024EE06FDDAD}" srcOrd="2" destOrd="0" presId="urn:microsoft.com/office/officeart/2018/2/layout/IconVerticalSolidList"/>
    <dgm:cxn modelId="{7EF7F56A-ABCC-4E1C-8A5A-01CB65E65FBF}" type="presParOf" srcId="{EECCDB14-A534-4933-916B-F762681FDBE3}" destId="{5907FA7B-A8A4-474B-AB74-DA0EF97B2056}" srcOrd="3" destOrd="0" presId="urn:microsoft.com/office/officeart/2018/2/layout/IconVerticalSolidList"/>
    <dgm:cxn modelId="{4EF1779A-D3E3-4BCD-8031-7AE7846ED472}" type="presParOf" srcId="{CB297C46-F94D-4E2A-ADBB-0113B472D64B}" destId="{237F1599-E322-4DDC-A1D1-1B7031621E92}" srcOrd="5" destOrd="0" presId="urn:microsoft.com/office/officeart/2018/2/layout/IconVerticalSolidList"/>
    <dgm:cxn modelId="{130D0470-EB2D-47B9-A605-C32EBD12E00B}" type="presParOf" srcId="{CB297C46-F94D-4E2A-ADBB-0113B472D64B}" destId="{7120478D-1790-40A2-84DD-E168F020404F}" srcOrd="6" destOrd="0" presId="urn:microsoft.com/office/officeart/2018/2/layout/IconVerticalSolidList"/>
    <dgm:cxn modelId="{29EC7F37-8736-4A17-B806-962F50683E86}" type="presParOf" srcId="{7120478D-1790-40A2-84DD-E168F020404F}" destId="{5768C0D5-5F32-4E09-9016-CD3D56F82884}" srcOrd="0" destOrd="0" presId="urn:microsoft.com/office/officeart/2018/2/layout/IconVerticalSolidList"/>
    <dgm:cxn modelId="{9154DABA-C494-4E2C-95FE-390414D76685}" type="presParOf" srcId="{7120478D-1790-40A2-84DD-E168F020404F}" destId="{F562736A-2B81-4E90-9F35-BFD89BF655CE}" srcOrd="1" destOrd="0" presId="urn:microsoft.com/office/officeart/2018/2/layout/IconVerticalSolidList"/>
    <dgm:cxn modelId="{945F312F-C3C7-4662-8D34-460265F2975F}" type="presParOf" srcId="{7120478D-1790-40A2-84DD-E168F020404F}" destId="{C9890CAA-C581-44D1-9162-D05E6000202B}" srcOrd="2" destOrd="0" presId="urn:microsoft.com/office/officeart/2018/2/layout/IconVerticalSolidList"/>
    <dgm:cxn modelId="{472563D2-46DF-433D-823B-845453C78FF0}" type="presParOf" srcId="{7120478D-1790-40A2-84DD-E168F020404F}" destId="{9EA6C285-B712-452D-9F4C-6E500D615996}" srcOrd="3" destOrd="0" presId="urn:microsoft.com/office/officeart/2018/2/layout/IconVerticalSolidList"/>
    <dgm:cxn modelId="{19D7C4F6-D21F-407E-8C72-97FDE3043056}" type="presParOf" srcId="{CB297C46-F94D-4E2A-ADBB-0113B472D64B}" destId="{1396E6BE-8E57-44FB-BE31-A32F26BB25E6}" srcOrd="7" destOrd="0" presId="urn:microsoft.com/office/officeart/2018/2/layout/IconVerticalSolidList"/>
    <dgm:cxn modelId="{2B6267C5-7912-4754-B9C8-D0FB1108F7D3}" type="presParOf" srcId="{CB297C46-F94D-4E2A-ADBB-0113B472D64B}" destId="{8637EC62-14CF-4E77-98A8-9C309BACD49F}" srcOrd="8" destOrd="0" presId="urn:microsoft.com/office/officeart/2018/2/layout/IconVerticalSolidList"/>
    <dgm:cxn modelId="{C54E0C85-F7B0-43ED-B5FE-5F3FA8DEC78F}" type="presParOf" srcId="{8637EC62-14CF-4E77-98A8-9C309BACD49F}" destId="{7155CCB2-3F4B-4022-9896-DBD51F669271}" srcOrd="0" destOrd="0" presId="urn:microsoft.com/office/officeart/2018/2/layout/IconVerticalSolidList"/>
    <dgm:cxn modelId="{5EE99879-5160-4452-BDE0-E4B841444BFD}" type="presParOf" srcId="{8637EC62-14CF-4E77-98A8-9C309BACD49F}" destId="{4E4AFCE5-2535-4D09-842E-42AE17154065}" srcOrd="1" destOrd="0" presId="urn:microsoft.com/office/officeart/2018/2/layout/IconVerticalSolidList"/>
    <dgm:cxn modelId="{0FFAA013-25D4-4E65-9523-3F3FA3FE365B}" type="presParOf" srcId="{8637EC62-14CF-4E77-98A8-9C309BACD49F}" destId="{6D8107F9-221D-420D-A024-215CB599837C}" srcOrd="2" destOrd="0" presId="urn:microsoft.com/office/officeart/2018/2/layout/IconVerticalSolidList"/>
    <dgm:cxn modelId="{D4B2121B-CCD2-4582-BCAF-2CE17C886C2E}" type="presParOf" srcId="{8637EC62-14CF-4E77-98A8-9C309BACD49F}" destId="{E2EA923B-194F-4BBF-B3CF-14B9780844D6}" srcOrd="3" destOrd="0" presId="urn:microsoft.com/office/officeart/2018/2/layout/IconVerticalSolidList"/>
    <dgm:cxn modelId="{481E94EF-B0E3-4A57-A22E-82741D6FC832}" type="presParOf" srcId="{CB297C46-F94D-4E2A-ADBB-0113B472D64B}" destId="{BF9BD40C-28C6-4802-BD15-108BA578E711}" srcOrd="9" destOrd="0" presId="urn:microsoft.com/office/officeart/2018/2/layout/IconVerticalSolidList"/>
    <dgm:cxn modelId="{F96313AD-8560-4408-BED9-63ACE66C015E}" type="presParOf" srcId="{CB297C46-F94D-4E2A-ADBB-0113B472D64B}" destId="{2B614329-0BF0-45BF-843C-7FE1F2553BB9}" srcOrd="10" destOrd="0" presId="urn:microsoft.com/office/officeart/2018/2/layout/IconVerticalSolidList"/>
    <dgm:cxn modelId="{CBDE84A2-3729-49F5-A50F-8BDC47311668}" type="presParOf" srcId="{2B614329-0BF0-45BF-843C-7FE1F2553BB9}" destId="{7ABA1F3F-288C-42CC-A116-DB60BC2999C6}" srcOrd="0" destOrd="0" presId="urn:microsoft.com/office/officeart/2018/2/layout/IconVerticalSolidList"/>
    <dgm:cxn modelId="{5D3F47A5-9358-449C-8858-B94940C43EF3}" type="presParOf" srcId="{2B614329-0BF0-45BF-843C-7FE1F2553BB9}" destId="{649A8273-74FA-49F2-9203-A2C6F7DF6A35}" srcOrd="1" destOrd="0" presId="urn:microsoft.com/office/officeart/2018/2/layout/IconVerticalSolidList"/>
    <dgm:cxn modelId="{F143ED4E-2541-4849-B208-87A30EAB671B}" type="presParOf" srcId="{2B614329-0BF0-45BF-843C-7FE1F2553BB9}" destId="{B9B0C44F-A67A-4724-BA8D-5CC9BED7CD4C}" srcOrd="2" destOrd="0" presId="urn:microsoft.com/office/officeart/2018/2/layout/IconVerticalSolidList"/>
    <dgm:cxn modelId="{2F074596-A9E7-4336-A492-D5B676B40B63}" type="presParOf" srcId="{2B614329-0BF0-45BF-843C-7FE1F2553BB9}" destId="{30BB87DF-8CA6-41E7-8BAB-6267CEE0A1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9BDDD-D6B1-4117-B923-5018A7DA489F}">
      <dsp:nvSpPr>
        <dsp:cNvPr id="0" name=""/>
        <dsp:cNvSpPr/>
      </dsp:nvSpPr>
      <dsp:spPr>
        <a:xfrm>
          <a:off x="0" y="1829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0CD67-0F32-4857-BDE6-0AA8A11E3B3A}">
      <dsp:nvSpPr>
        <dsp:cNvPr id="0" name=""/>
        <dsp:cNvSpPr/>
      </dsp:nvSpPr>
      <dsp:spPr>
        <a:xfrm>
          <a:off x="235850" y="177255"/>
          <a:ext cx="428818" cy="428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EFFFC-AE24-4313-ABAA-AA35EAF34FAE}">
      <dsp:nvSpPr>
        <dsp:cNvPr id="0" name=""/>
        <dsp:cNvSpPr/>
      </dsp:nvSpPr>
      <dsp:spPr>
        <a:xfrm>
          <a:off x="900518" y="1829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How confident are you in using all of the Capital Letter rules?</a:t>
          </a:r>
          <a:endParaRPr lang="en-US" sz="1900" kern="1200"/>
        </a:p>
      </dsp:txBody>
      <dsp:txXfrm>
        <a:off x="900518" y="1829"/>
        <a:ext cx="5347881" cy="779669"/>
      </dsp:txXfrm>
    </dsp:sp>
    <dsp:sp modelId="{7DF8D72F-2832-4802-8038-ED6157426D4B}">
      <dsp:nvSpPr>
        <dsp:cNvPr id="0" name=""/>
        <dsp:cNvSpPr/>
      </dsp:nvSpPr>
      <dsp:spPr>
        <a:xfrm>
          <a:off x="0" y="976416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D56DD-7F67-4CCA-95FB-E5FB61E3C3BA}">
      <dsp:nvSpPr>
        <dsp:cNvPr id="0" name=""/>
        <dsp:cNvSpPr/>
      </dsp:nvSpPr>
      <dsp:spPr>
        <a:xfrm>
          <a:off x="235850" y="1151842"/>
          <a:ext cx="428818" cy="428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F8B10-5F2D-46AB-8A95-638EE9A9834E}">
      <dsp:nvSpPr>
        <dsp:cNvPr id="0" name=""/>
        <dsp:cNvSpPr/>
      </dsp:nvSpPr>
      <dsp:spPr>
        <a:xfrm>
          <a:off x="900518" y="976416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Could do it with my eyes closed</a:t>
          </a:r>
          <a:endParaRPr lang="en-US" sz="1900" kern="1200"/>
        </a:p>
      </dsp:txBody>
      <dsp:txXfrm>
        <a:off x="900518" y="976416"/>
        <a:ext cx="5347881" cy="779669"/>
      </dsp:txXfrm>
    </dsp:sp>
    <dsp:sp modelId="{0D98ECC3-71A2-450C-913C-829F7C6A0028}">
      <dsp:nvSpPr>
        <dsp:cNvPr id="0" name=""/>
        <dsp:cNvSpPr/>
      </dsp:nvSpPr>
      <dsp:spPr>
        <a:xfrm>
          <a:off x="0" y="1951003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0BE37-40C8-406E-BD0A-4CE1B25E63A4}">
      <dsp:nvSpPr>
        <dsp:cNvPr id="0" name=""/>
        <dsp:cNvSpPr/>
      </dsp:nvSpPr>
      <dsp:spPr>
        <a:xfrm>
          <a:off x="235850" y="2126428"/>
          <a:ext cx="428818" cy="428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7FA7B-A8A4-474B-AB74-DA0EF97B2056}">
      <dsp:nvSpPr>
        <dsp:cNvPr id="0" name=""/>
        <dsp:cNvSpPr/>
      </dsp:nvSpPr>
      <dsp:spPr>
        <a:xfrm>
          <a:off x="900518" y="1951003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Confident </a:t>
          </a:r>
          <a:endParaRPr lang="en-US" sz="1900" kern="1200"/>
        </a:p>
      </dsp:txBody>
      <dsp:txXfrm>
        <a:off x="900518" y="1951003"/>
        <a:ext cx="5347881" cy="779669"/>
      </dsp:txXfrm>
    </dsp:sp>
    <dsp:sp modelId="{5768C0D5-5F32-4E09-9016-CD3D56F82884}">
      <dsp:nvSpPr>
        <dsp:cNvPr id="0" name=""/>
        <dsp:cNvSpPr/>
      </dsp:nvSpPr>
      <dsp:spPr>
        <a:xfrm>
          <a:off x="0" y="2925590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2736A-2B81-4E90-9F35-BFD89BF655CE}">
      <dsp:nvSpPr>
        <dsp:cNvPr id="0" name=""/>
        <dsp:cNvSpPr/>
      </dsp:nvSpPr>
      <dsp:spPr>
        <a:xfrm>
          <a:off x="235850" y="3101015"/>
          <a:ext cx="428818" cy="428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6C285-B712-452D-9F4C-6E500D615996}">
      <dsp:nvSpPr>
        <dsp:cNvPr id="0" name=""/>
        <dsp:cNvSpPr/>
      </dsp:nvSpPr>
      <dsp:spPr>
        <a:xfrm>
          <a:off x="900518" y="2925590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Pretty Confident</a:t>
          </a:r>
          <a:endParaRPr lang="en-US" sz="1900" kern="1200"/>
        </a:p>
      </dsp:txBody>
      <dsp:txXfrm>
        <a:off x="900518" y="2925590"/>
        <a:ext cx="5347881" cy="779669"/>
      </dsp:txXfrm>
    </dsp:sp>
    <dsp:sp modelId="{7155CCB2-3F4B-4022-9896-DBD51F669271}">
      <dsp:nvSpPr>
        <dsp:cNvPr id="0" name=""/>
        <dsp:cNvSpPr/>
      </dsp:nvSpPr>
      <dsp:spPr>
        <a:xfrm>
          <a:off x="0" y="3900177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AFCE5-2535-4D09-842E-42AE17154065}">
      <dsp:nvSpPr>
        <dsp:cNvPr id="0" name=""/>
        <dsp:cNvSpPr/>
      </dsp:nvSpPr>
      <dsp:spPr>
        <a:xfrm>
          <a:off x="235850" y="4075602"/>
          <a:ext cx="428818" cy="428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A923B-194F-4BBF-B3CF-14B9780844D6}">
      <dsp:nvSpPr>
        <dsp:cNvPr id="0" name=""/>
        <dsp:cNvSpPr/>
      </dsp:nvSpPr>
      <dsp:spPr>
        <a:xfrm>
          <a:off x="900518" y="3900177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little more practice needed</a:t>
          </a:r>
          <a:endParaRPr lang="en-US" sz="1900" kern="1200"/>
        </a:p>
      </dsp:txBody>
      <dsp:txXfrm>
        <a:off x="900518" y="3900177"/>
        <a:ext cx="5347881" cy="779669"/>
      </dsp:txXfrm>
    </dsp:sp>
    <dsp:sp modelId="{7ABA1F3F-288C-42CC-A116-DB60BC2999C6}">
      <dsp:nvSpPr>
        <dsp:cNvPr id="0" name=""/>
        <dsp:cNvSpPr/>
      </dsp:nvSpPr>
      <dsp:spPr>
        <a:xfrm>
          <a:off x="0" y="4874763"/>
          <a:ext cx="6248400" cy="7796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A8273-74FA-49F2-9203-A2C6F7DF6A35}">
      <dsp:nvSpPr>
        <dsp:cNvPr id="0" name=""/>
        <dsp:cNvSpPr/>
      </dsp:nvSpPr>
      <dsp:spPr>
        <a:xfrm>
          <a:off x="235850" y="5050189"/>
          <a:ext cx="428818" cy="4288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B87DF-8CA6-41E7-8BAB-6267CEE0A1D2}">
      <dsp:nvSpPr>
        <dsp:cNvPr id="0" name=""/>
        <dsp:cNvSpPr/>
      </dsp:nvSpPr>
      <dsp:spPr>
        <a:xfrm>
          <a:off x="900518" y="4874763"/>
          <a:ext cx="53478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Not confident at all</a:t>
          </a:r>
          <a:endParaRPr lang="en-US" sz="1900" kern="1200"/>
        </a:p>
      </dsp:txBody>
      <dsp:txXfrm>
        <a:off x="900518" y="4874763"/>
        <a:ext cx="5347881" cy="77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1346-0B97-4B85-B57D-37B45F849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C1AA2-E92D-4D19-B347-47B1A0701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BAA9B-33EA-49F4-B746-41218BC1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E147D-A14F-491C-BAF2-6238FD7C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C0AC-1C92-43DA-9EEC-32E6CB5F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7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B9C7-5CF4-4A7E-87D9-B3333FB3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8A5B1-AC44-435D-9DE9-0E6950EE3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294B-6180-4810-B73C-D2798743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CF7C8-8970-47C6-AD68-00F02F82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6E2EE-4882-40F1-9AE0-058EC8B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B2ABA-E92C-46A7-89B8-BC4FAA476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8E0F-5FED-4F6E-97BF-C83BB815C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CCACD-C340-4D77-84B9-280575ED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BD7E2-939B-46FF-B21C-D19B323C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2F71-9179-4FE4-B466-81E53C0A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FDE3-8609-4AF3-9786-C07BA362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E057-0B15-4888-8762-EAEF5702C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2B95-5005-4CB6-9493-FBA164A6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7EE8-79D5-4C17-A05B-6C9D1B97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0CE74-DDE9-4242-B1B6-B1579756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12C1-264E-4D9D-B094-00C54A4A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AC16F-461A-4B82-8491-D846E5012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C4029-80C8-419B-9BAE-0D3F37B6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17D9-13CE-4374-90B8-4F0C58CB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6C7DE-9D43-49A2-BAA2-BEFFA702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5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8FB3-BE1C-43AF-8399-6A549A42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005C-1108-4B54-9BBA-7325CDF2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F2E9B-5A06-4D78-AAB7-B47BCE0EA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6257E-3248-4F73-9173-414FB2B1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7A71A-C629-44E6-8501-AE02C2F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93704-5765-4C53-AA0B-1907C590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6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0137-ED4A-4F04-A035-BE6612DE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10D10-B930-430D-B963-D0F0043F1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D5E43-2D1E-4E30-AB49-730EB874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DC4E3-8642-481A-AA65-0C6F3B24D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E3461-544B-4380-9814-DB2EEBD9A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838B4-B9CD-4B3B-BE59-31779457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735CB-3CE3-4DF3-B171-56904A3A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BC349-29CF-45E6-A0D2-B6F44815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5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E3CC-5E6B-4AFE-9DF0-DAD23472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56B20-CD93-4059-BA38-3CA0B36B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39AC8-CE1A-475D-BF88-232F06C7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FB3F5-69CF-4D31-B7B4-85A132EF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C62F7-B2E4-40F7-B649-121AB67C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CB618-162E-434C-A530-BAE3807E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C7E04-B5E6-466E-B32F-9065E43A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5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76D6-7E79-4768-B1C5-D88AAE02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1C38-5CC9-4EAF-AEC0-8FC999D4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92D7C-630A-4BA7-B599-CB0C0A1E1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4B54-797B-4C13-B09F-D8D61CCA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90C4D-7E9E-43EC-969D-76DB7DBE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BFAE-9722-4058-8485-AF7D7D29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1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10DB-E46C-40FA-8CCD-DF86DFB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2629C-9783-4567-A93B-9269FCDD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B171C-C24F-41CE-B23D-9A72ABCB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208A7-49B1-472B-8FA9-6C95C954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6337C-F459-49FD-890A-7189D90B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72B41-95BE-4915-86DB-79DCB65E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9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E72F6-BC1B-4807-A45B-851C33EE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B9DF6-DDC3-4D59-A5AD-F2ED31B9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8C49-C605-4BCA-8F48-F946883D4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B497-0A23-4237-A061-8951ED90DD2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6718-0E56-45AD-A09D-6AAF178D5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C951-AFDB-4C8F-A35B-A5EA8855D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8EE1-0CDC-48EE-92FA-14394B1E8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2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78F9-75B5-4927-BF17-18001CEFB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Using Capital Letters correctly.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64AA6-0A24-41B7-B440-23820F14E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3600" dirty="0"/>
              <a:t>Thursday 18</a:t>
            </a:r>
            <a:r>
              <a:rPr lang="en-GB" sz="3600" baseline="30000" dirty="0"/>
              <a:t>th</a:t>
            </a:r>
            <a:r>
              <a:rPr lang="en-GB" sz="3600" dirty="0"/>
              <a:t> February 2021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C0710-0DE9-469A-984D-5D71F30A87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9457C2-3F66-424A-8183-FFCC5989E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769"/>
    </mc:Choice>
    <mc:Fallback>
      <p:transition spd="slow" advTm="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2F2A7-29B3-4385-A058-1B5636AE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What is a capital letter and when do I use one?</a:t>
            </a:r>
            <a:br>
              <a:rPr lang="en-GB">
                <a:solidFill>
                  <a:srgbClr val="FFFFFF"/>
                </a:solidFill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</a:b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59992-A728-445B-AE80-C050F2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Rules:</a:t>
            </a:r>
          </a:p>
          <a:p>
            <a:pPr>
              <a:spcAft>
                <a:spcPts val="800"/>
              </a:spcAft>
            </a:pP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English uses capital letters to point out important words.  This is the one element of English grammar that always follows its rules.</a:t>
            </a:r>
            <a:endParaRPr lang="en-GB" sz="15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500" b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 1: 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All sentences begin with a capital letter, even sentences that only consist of one word.</a:t>
            </a:r>
            <a:endParaRPr lang="en-GB" sz="15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500" b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 2: 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The proper name, the name of a specific person or thing, begins with a capital letter.</a:t>
            </a:r>
            <a:endParaRPr lang="en-GB" sz="15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500" b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 3: 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Titles of books, songs, stories, works of art, magazine articles, tests, and other written materials must begin with a capital letter.  Every other important word of the title must also begin with a capital letter.  Words that do not need a capital letter </a:t>
            </a:r>
            <a:r>
              <a:rPr lang="en-US" sz="1500" u="sng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unless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 they are the first word of the title are </a:t>
            </a:r>
            <a:r>
              <a:rPr lang="en-US" sz="1500" i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a, an, and, of, to, the, 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etc. </a:t>
            </a:r>
            <a:endParaRPr lang="en-GB" sz="15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500" b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 4: 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The letter I, when used as a pronoun referring to yourself must always be written as a capital letter.</a:t>
            </a:r>
            <a:endParaRPr lang="en-GB" sz="15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500" b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 5: 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The first word of a direct quotation must begin with a capital letter. For example, "Who's been sleeping in my bed?" </a:t>
            </a:r>
            <a:r>
              <a:rPr lang="en-US" sz="1500" dirty="0" err="1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Pappa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 Bear cried.</a:t>
            </a:r>
            <a:endParaRPr lang="en-GB" sz="15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500" b="1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Rule 6:</a:t>
            </a:r>
            <a:r>
              <a:rPr lang="en-US" sz="15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 Titles of people when used with their names or in place of their names must begin with a capital letter. For example, My favorite queen is Queen Elizabeth of England.</a:t>
            </a:r>
            <a:endParaRPr lang="en-GB" sz="150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GB" sz="15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3D799F2-44D2-4F9F-AD13-21916B3DCB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547"/>
    </mc:Choice>
    <mc:Fallback>
      <p:transition spd="slow" advTm="15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E997D4B-D1B8-4318-9C17-03D4CE8CCF2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447308" y="591344"/>
            <a:ext cx="6906491" cy="5585619"/>
          </a:xfrm>
          <a:prstGeom prst="wedgeRectCallout">
            <a:avLst>
              <a:gd name="adj1" fmla="val -48885"/>
              <a:gd name="adj2" fmla="val -67949"/>
            </a:avLst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ts val="1000"/>
              </a:spcAft>
            </a:pPr>
            <a:r>
              <a:rPr lang="en-US" b="1" u="sng">
                <a:effectLst/>
              </a:rPr>
              <a:t>When do we use capital letters?</a:t>
            </a:r>
            <a:endParaRPr lang="en-US">
              <a:effectLst/>
            </a:endParaRPr>
          </a:p>
          <a:p>
            <a:pPr marL="457200" fontAlgn="base">
              <a:spcAft>
                <a:spcPts val="0"/>
              </a:spcAft>
              <a:tabLst>
                <a:tab pos="457200" algn="l"/>
              </a:tabLst>
            </a:pPr>
            <a:r>
              <a:rPr lang="en-US">
                <a:effectLst/>
              </a:rPr>
              <a:t>At the start of sentences.</a:t>
            </a:r>
          </a:p>
          <a:p>
            <a:pPr marL="457200" fontAlgn="base">
              <a:spcAft>
                <a:spcPts val="0"/>
              </a:spcAft>
              <a:tabLst>
                <a:tab pos="457200" algn="l"/>
              </a:tabLst>
            </a:pPr>
            <a:r>
              <a:rPr lang="en-US">
                <a:effectLst/>
              </a:rPr>
              <a:t>For names of people.</a:t>
            </a:r>
          </a:p>
          <a:p>
            <a:pPr marL="457200" fontAlgn="base">
              <a:spcAft>
                <a:spcPts val="0"/>
              </a:spcAft>
              <a:tabLst>
                <a:tab pos="457200" algn="l"/>
              </a:tabLst>
            </a:pPr>
            <a:r>
              <a:rPr lang="en-US">
                <a:effectLst/>
              </a:rPr>
              <a:t>For names of places.</a:t>
            </a:r>
          </a:p>
          <a:p>
            <a:pPr marL="457200" fontAlgn="base">
              <a:spcAft>
                <a:spcPts val="0"/>
              </a:spcAft>
              <a:tabLst>
                <a:tab pos="457200" algn="l"/>
              </a:tabLst>
            </a:pPr>
            <a:r>
              <a:rPr lang="en-US">
                <a:effectLst/>
              </a:rPr>
              <a:t>Days of the week.</a:t>
            </a:r>
          </a:p>
          <a:p>
            <a:pPr marL="457200" fontAlgn="base">
              <a:spcAft>
                <a:spcPts val="0"/>
              </a:spcAft>
              <a:tabLst>
                <a:tab pos="457200" algn="l"/>
              </a:tabLst>
            </a:pPr>
            <a:r>
              <a:rPr lang="en-US">
                <a:effectLst/>
              </a:rPr>
              <a:t>Months of the year.</a:t>
            </a:r>
          </a:p>
          <a:p>
            <a:pPr marL="457200" fontAlgn="base">
              <a:spcAft>
                <a:spcPts val="0"/>
              </a:spcAft>
              <a:tabLst>
                <a:tab pos="457200" algn="l"/>
              </a:tabLst>
            </a:pPr>
            <a:r>
              <a:rPr lang="en-US">
                <a:effectLst/>
              </a:rPr>
              <a:t>Titles of books, films, Songs, Plays etc.</a:t>
            </a:r>
          </a:p>
          <a:p>
            <a:pPr marL="457200" fontAlgn="base">
              <a:spcAft>
                <a:spcPts val="0"/>
              </a:spcAft>
              <a:tabLst>
                <a:tab pos="457200" algn="l"/>
              </a:tabLst>
            </a:pPr>
            <a:r>
              <a:rPr lang="en-US">
                <a:effectLst/>
              </a:rPr>
              <a:t>The first letter inside speech marks: In the distance, I heard someone cry, “Help!”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08D49DD-593A-44A6-BD6B-E47D1255E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57"/>
    </mc:Choice>
    <mc:Fallback>
      <p:transition spd="slow" advTm="30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0B45-4C91-43BC-8795-586D41DD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Task 1 and 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043E-5912-4390-B175-900EE3C1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/>
              <a:t>Complete these tasks on the worksheet given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9DF4F71-B69C-4FF7-8612-850E90EAF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5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2"/>
    </mc:Choice>
    <mc:Fallback>
      <p:transition spd="slow" advTm="7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3BFC9-CD47-422E-9483-0B15EC5A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Task 3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EA7300-B95F-4BD5-AC1F-7CB77569233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633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DE6B21C-4A82-4CAE-9C73-FE7162282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72"/>
    </mc:Choice>
    <mc:Fallback>
      <p:transition spd="slow" advTm="67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4BEF-FEC3-472F-92B0-59746EB8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Review Learning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72731-6580-4417-B97A-B21516F9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GB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Record the rules for capital letter use in your jotter. You can bullet point them. No cheating!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508DC7C-7FC8-465A-A28B-5AB1A4556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99"/>
    </mc:Choice>
    <mc:Fallback>
      <p:transition spd="slow" advTm="2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22FE4-0D73-4878-B0BD-ED71BB4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Progress and Evaluation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974107-FDCE-4F94-931E-83C890570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16529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6BB24D3-C484-4209-A8AC-D38E69135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81"/>
    </mc:Choice>
    <mc:Fallback>
      <p:transition spd="slow" advTm="42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393</Words>
  <Application>Microsoft Office PowerPoint</Application>
  <PresentationFormat>Widescreen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Using Capital Letters correctly.</vt:lpstr>
      <vt:lpstr>What is a capital letter and when do I use one? </vt:lpstr>
      <vt:lpstr>PowerPoint Presentation</vt:lpstr>
      <vt:lpstr>Task 1 and 2</vt:lpstr>
      <vt:lpstr>Task 3</vt:lpstr>
      <vt:lpstr>Review Learning</vt:lpstr>
      <vt:lpstr>Progress and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Capital Letters correctly.</dc:title>
  <dc:creator>Vicki Grogan</dc:creator>
  <cp:lastModifiedBy>Vicki Grogan</cp:lastModifiedBy>
  <cp:revision>2</cp:revision>
  <dcterms:created xsi:type="dcterms:W3CDTF">2021-01-25T15:52:58Z</dcterms:created>
  <dcterms:modified xsi:type="dcterms:W3CDTF">2021-01-26T10:48:15Z</dcterms:modified>
</cp:coreProperties>
</file>