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44B7A4-59F7-4FB5-A1CF-A489ACD0602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3FEC13-6387-4281-AB02-E1D00CE7C481}">
      <dgm:prSet/>
      <dgm:spPr/>
      <dgm:t>
        <a:bodyPr/>
        <a:lstStyle/>
        <a:p>
          <a:r>
            <a:rPr lang="en-GB"/>
            <a:t>Music is a big part of all of our lives especially now.</a:t>
          </a:r>
          <a:endParaRPr lang="en-US"/>
        </a:p>
      </dgm:t>
    </dgm:pt>
    <dgm:pt modelId="{ED72A3A2-C27E-4994-A847-AA3BEB8701D2}" type="parTrans" cxnId="{F651D56C-04D3-44D1-A14A-D37098CF050D}">
      <dgm:prSet/>
      <dgm:spPr/>
      <dgm:t>
        <a:bodyPr/>
        <a:lstStyle/>
        <a:p>
          <a:endParaRPr lang="en-US"/>
        </a:p>
      </dgm:t>
    </dgm:pt>
    <dgm:pt modelId="{53AC8F10-83D9-4E0A-8924-656B80A377FA}" type="sibTrans" cxnId="{F651D56C-04D3-44D1-A14A-D37098CF050D}">
      <dgm:prSet/>
      <dgm:spPr/>
      <dgm:t>
        <a:bodyPr/>
        <a:lstStyle/>
        <a:p>
          <a:endParaRPr lang="en-US"/>
        </a:p>
      </dgm:t>
    </dgm:pt>
    <dgm:pt modelId="{663BF4BD-A7D8-4EFB-B043-229A4BE322BF}">
      <dgm:prSet/>
      <dgm:spPr/>
      <dgm:t>
        <a:bodyPr/>
        <a:lstStyle/>
        <a:p>
          <a:r>
            <a:rPr lang="en-GB"/>
            <a:t>Today we are going to focus on music in our writing.</a:t>
          </a:r>
          <a:endParaRPr lang="en-US"/>
        </a:p>
      </dgm:t>
    </dgm:pt>
    <dgm:pt modelId="{0E61D3CF-6D7D-4A6A-A3A8-43911D958F81}" type="parTrans" cxnId="{90131197-B46E-43CD-B2D3-361E1588BF7D}">
      <dgm:prSet/>
      <dgm:spPr/>
      <dgm:t>
        <a:bodyPr/>
        <a:lstStyle/>
        <a:p>
          <a:endParaRPr lang="en-US"/>
        </a:p>
      </dgm:t>
    </dgm:pt>
    <dgm:pt modelId="{A2778572-E1C2-4BAA-AB3E-17E9C2D7C395}" type="sibTrans" cxnId="{90131197-B46E-43CD-B2D3-361E1588BF7D}">
      <dgm:prSet/>
      <dgm:spPr/>
      <dgm:t>
        <a:bodyPr/>
        <a:lstStyle/>
        <a:p>
          <a:endParaRPr lang="en-US"/>
        </a:p>
      </dgm:t>
    </dgm:pt>
    <dgm:pt modelId="{20D7B1DF-E968-49EC-9766-A1FDB21AB396}" type="pres">
      <dgm:prSet presAssocID="{4F44B7A4-59F7-4FB5-A1CF-A489ACD06020}" presName="root" presStyleCnt="0">
        <dgm:presLayoutVars>
          <dgm:dir/>
          <dgm:resizeHandles val="exact"/>
        </dgm:presLayoutVars>
      </dgm:prSet>
      <dgm:spPr/>
    </dgm:pt>
    <dgm:pt modelId="{22A88483-A65A-48EC-BE5A-7AE51C5285AE}" type="pres">
      <dgm:prSet presAssocID="{993FEC13-6387-4281-AB02-E1D00CE7C481}" presName="compNode" presStyleCnt="0"/>
      <dgm:spPr/>
    </dgm:pt>
    <dgm:pt modelId="{F1E5681C-B789-468E-B6F1-C2AB816F2E41}" type="pres">
      <dgm:prSet presAssocID="{993FEC13-6387-4281-AB02-E1D00CE7C481}" presName="bgRect" presStyleLbl="bgShp" presStyleIdx="0" presStyleCnt="2"/>
      <dgm:spPr/>
    </dgm:pt>
    <dgm:pt modelId="{3A505157-C724-4FBF-94DF-DA20EAB72B93}" type="pres">
      <dgm:prSet presAssocID="{993FEC13-6387-4281-AB02-E1D00CE7C48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eble clef"/>
        </a:ext>
      </dgm:extLst>
    </dgm:pt>
    <dgm:pt modelId="{259CED35-3958-40B4-B6B4-8FB37385DFDD}" type="pres">
      <dgm:prSet presAssocID="{993FEC13-6387-4281-AB02-E1D00CE7C481}" presName="spaceRect" presStyleCnt="0"/>
      <dgm:spPr/>
    </dgm:pt>
    <dgm:pt modelId="{FE165680-0F1E-48D1-AA2F-CA26237D0E5C}" type="pres">
      <dgm:prSet presAssocID="{993FEC13-6387-4281-AB02-E1D00CE7C481}" presName="parTx" presStyleLbl="revTx" presStyleIdx="0" presStyleCnt="2">
        <dgm:presLayoutVars>
          <dgm:chMax val="0"/>
          <dgm:chPref val="0"/>
        </dgm:presLayoutVars>
      </dgm:prSet>
      <dgm:spPr/>
    </dgm:pt>
    <dgm:pt modelId="{9EC3B3C0-D7F5-4116-B154-8ED93F6E4C2D}" type="pres">
      <dgm:prSet presAssocID="{53AC8F10-83D9-4E0A-8924-656B80A377FA}" presName="sibTrans" presStyleCnt="0"/>
      <dgm:spPr/>
    </dgm:pt>
    <dgm:pt modelId="{AB2EC8F4-B7B8-4274-8445-23A12B70D4F0}" type="pres">
      <dgm:prSet presAssocID="{663BF4BD-A7D8-4EFB-B043-229A4BE322BF}" presName="compNode" presStyleCnt="0"/>
      <dgm:spPr/>
    </dgm:pt>
    <dgm:pt modelId="{B802D9E5-6DE8-4C83-A8FA-A2FBF7708F5B}" type="pres">
      <dgm:prSet presAssocID="{663BF4BD-A7D8-4EFB-B043-229A4BE322BF}" presName="bgRect" presStyleLbl="bgShp" presStyleIdx="1" presStyleCnt="2"/>
      <dgm:spPr/>
    </dgm:pt>
    <dgm:pt modelId="{AA66FB0F-F25E-4B06-9D94-5F19F4E64824}" type="pres">
      <dgm:prSet presAssocID="{663BF4BD-A7D8-4EFB-B043-229A4BE322B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sic Notes"/>
        </a:ext>
      </dgm:extLst>
    </dgm:pt>
    <dgm:pt modelId="{27F97AF9-7CA2-4F3D-890F-449692D40075}" type="pres">
      <dgm:prSet presAssocID="{663BF4BD-A7D8-4EFB-B043-229A4BE322BF}" presName="spaceRect" presStyleCnt="0"/>
      <dgm:spPr/>
    </dgm:pt>
    <dgm:pt modelId="{8D0FB484-2A32-4585-87AE-30E6BEF3C59E}" type="pres">
      <dgm:prSet presAssocID="{663BF4BD-A7D8-4EFB-B043-229A4BE322BF}" presName="parTx" presStyleLbl="revTx" presStyleIdx="1" presStyleCnt="2">
        <dgm:presLayoutVars>
          <dgm:chMax val="0"/>
          <dgm:chPref val="0"/>
        </dgm:presLayoutVars>
      </dgm:prSet>
      <dgm:spPr/>
    </dgm:pt>
  </dgm:ptLst>
  <dgm:cxnLst>
    <dgm:cxn modelId="{F651D56C-04D3-44D1-A14A-D37098CF050D}" srcId="{4F44B7A4-59F7-4FB5-A1CF-A489ACD06020}" destId="{993FEC13-6387-4281-AB02-E1D00CE7C481}" srcOrd="0" destOrd="0" parTransId="{ED72A3A2-C27E-4994-A847-AA3BEB8701D2}" sibTransId="{53AC8F10-83D9-4E0A-8924-656B80A377FA}"/>
    <dgm:cxn modelId="{90131197-B46E-43CD-B2D3-361E1588BF7D}" srcId="{4F44B7A4-59F7-4FB5-A1CF-A489ACD06020}" destId="{663BF4BD-A7D8-4EFB-B043-229A4BE322BF}" srcOrd="1" destOrd="0" parTransId="{0E61D3CF-6D7D-4A6A-A3A8-43911D958F81}" sibTransId="{A2778572-E1C2-4BAA-AB3E-17E9C2D7C395}"/>
    <dgm:cxn modelId="{43A575A0-0F95-4056-B18F-67BC9B49AAA5}" type="presOf" srcId="{663BF4BD-A7D8-4EFB-B043-229A4BE322BF}" destId="{8D0FB484-2A32-4585-87AE-30E6BEF3C59E}" srcOrd="0" destOrd="0" presId="urn:microsoft.com/office/officeart/2018/2/layout/IconVerticalSolidList"/>
    <dgm:cxn modelId="{386E96D5-BE73-4944-977F-425563A1520D}" type="presOf" srcId="{4F44B7A4-59F7-4FB5-A1CF-A489ACD06020}" destId="{20D7B1DF-E968-49EC-9766-A1FDB21AB396}" srcOrd="0" destOrd="0" presId="urn:microsoft.com/office/officeart/2018/2/layout/IconVerticalSolidList"/>
    <dgm:cxn modelId="{985247E3-A435-4FD3-A866-41D465457CB6}" type="presOf" srcId="{993FEC13-6387-4281-AB02-E1D00CE7C481}" destId="{FE165680-0F1E-48D1-AA2F-CA26237D0E5C}" srcOrd="0" destOrd="0" presId="urn:microsoft.com/office/officeart/2018/2/layout/IconVerticalSolidList"/>
    <dgm:cxn modelId="{54804E61-E901-48E6-82FC-72ADA429F674}" type="presParOf" srcId="{20D7B1DF-E968-49EC-9766-A1FDB21AB396}" destId="{22A88483-A65A-48EC-BE5A-7AE51C5285AE}" srcOrd="0" destOrd="0" presId="urn:microsoft.com/office/officeart/2018/2/layout/IconVerticalSolidList"/>
    <dgm:cxn modelId="{301F0374-C6BD-4A59-8C5D-FF7FF85DB898}" type="presParOf" srcId="{22A88483-A65A-48EC-BE5A-7AE51C5285AE}" destId="{F1E5681C-B789-468E-B6F1-C2AB816F2E41}" srcOrd="0" destOrd="0" presId="urn:microsoft.com/office/officeart/2018/2/layout/IconVerticalSolidList"/>
    <dgm:cxn modelId="{68EB031A-8C71-4964-AD7B-C403E0BC1C69}" type="presParOf" srcId="{22A88483-A65A-48EC-BE5A-7AE51C5285AE}" destId="{3A505157-C724-4FBF-94DF-DA20EAB72B93}" srcOrd="1" destOrd="0" presId="urn:microsoft.com/office/officeart/2018/2/layout/IconVerticalSolidList"/>
    <dgm:cxn modelId="{B84A70EB-826E-4BB7-BF27-45A205C27CBE}" type="presParOf" srcId="{22A88483-A65A-48EC-BE5A-7AE51C5285AE}" destId="{259CED35-3958-40B4-B6B4-8FB37385DFDD}" srcOrd="2" destOrd="0" presId="urn:microsoft.com/office/officeart/2018/2/layout/IconVerticalSolidList"/>
    <dgm:cxn modelId="{E3E44069-6784-4258-B782-4695534DC259}" type="presParOf" srcId="{22A88483-A65A-48EC-BE5A-7AE51C5285AE}" destId="{FE165680-0F1E-48D1-AA2F-CA26237D0E5C}" srcOrd="3" destOrd="0" presId="urn:microsoft.com/office/officeart/2018/2/layout/IconVerticalSolidList"/>
    <dgm:cxn modelId="{947EEA49-1E53-477B-A604-79396C1033E8}" type="presParOf" srcId="{20D7B1DF-E968-49EC-9766-A1FDB21AB396}" destId="{9EC3B3C0-D7F5-4116-B154-8ED93F6E4C2D}" srcOrd="1" destOrd="0" presId="urn:microsoft.com/office/officeart/2018/2/layout/IconVerticalSolidList"/>
    <dgm:cxn modelId="{C3EF48DA-5C97-498D-BB2C-80AAA5E6D62B}" type="presParOf" srcId="{20D7B1DF-E968-49EC-9766-A1FDB21AB396}" destId="{AB2EC8F4-B7B8-4274-8445-23A12B70D4F0}" srcOrd="2" destOrd="0" presId="urn:microsoft.com/office/officeart/2018/2/layout/IconVerticalSolidList"/>
    <dgm:cxn modelId="{8891B378-E8AD-4011-ADA1-6A9CE7B32C00}" type="presParOf" srcId="{AB2EC8F4-B7B8-4274-8445-23A12B70D4F0}" destId="{B802D9E5-6DE8-4C83-A8FA-A2FBF7708F5B}" srcOrd="0" destOrd="0" presId="urn:microsoft.com/office/officeart/2018/2/layout/IconVerticalSolidList"/>
    <dgm:cxn modelId="{DEA01816-64D2-44DE-89CE-54D80AD55037}" type="presParOf" srcId="{AB2EC8F4-B7B8-4274-8445-23A12B70D4F0}" destId="{AA66FB0F-F25E-4B06-9D94-5F19F4E64824}" srcOrd="1" destOrd="0" presId="urn:microsoft.com/office/officeart/2018/2/layout/IconVerticalSolidList"/>
    <dgm:cxn modelId="{B52764F4-438C-4ABD-B77B-38E07F9DED35}" type="presParOf" srcId="{AB2EC8F4-B7B8-4274-8445-23A12B70D4F0}" destId="{27F97AF9-7CA2-4F3D-890F-449692D40075}" srcOrd="2" destOrd="0" presId="urn:microsoft.com/office/officeart/2018/2/layout/IconVerticalSolidList"/>
    <dgm:cxn modelId="{249E1E93-28B4-45E0-8A0A-B4580A8C720B}" type="presParOf" srcId="{AB2EC8F4-B7B8-4274-8445-23A12B70D4F0}" destId="{8D0FB484-2A32-4585-87AE-30E6BEF3C59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E6E197-3753-42AE-9186-6F120E19DE08}" type="doc">
      <dgm:prSet loTypeId="urn:microsoft.com/office/officeart/2016/7/layout/BasicLinearProcessNumbered" loCatId="process" qsTypeId="urn:microsoft.com/office/officeart/2005/8/quickstyle/simple4" qsCatId="simple" csTypeId="urn:microsoft.com/office/officeart/2005/8/colors/colorful5" csCatId="colorful"/>
      <dgm:spPr/>
      <dgm:t>
        <a:bodyPr/>
        <a:lstStyle/>
        <a:p>
          <a:endParaRPr lang="en-US"/>
        </a:p>
      </dgm:t>
    </dgm:pt>
    <dgm:pt modelId="{FE0E7828-1185-4130-B074-E73F9ADFC6A9}">
      <dgm:prSet/>
      <dgm:spPr/>
      <dgm:t>
        <a:bodyPr/>
        <a:lstStyle/>
        <a:p>
          <a:r>
            <a:rPr lang="en-GB" b="1"/>
            <a:t>1. Research one artist.  </a:t>
          </a:r>
          <a:endParaRPr lang="en-US"/>
        </a:p>
      </dgm:t>
    </dgm:pt>
    <dgm:pt modelId="{08D6A684-C7DC-44DC-8A0B-BFB17E37FBD7}" type="parTrans" cxnId="{26E3294D-2987-4D62-9BE0-13D35DD0BC87}">
      <dgm:prSet/>
      <dgm:spPr/>
      <dgm:t>
        <a:bodyPr/>
        <a:lstStyle/>
        <a:p>
          <a:endParaRPr lang="en-US"/>
        </a:p>
      </dgm:t>
    </dgm:pt>
    <dgm:pt modelId="{954ACC0D-AA8A-4396-BDA3-70BE198D6948}" type="sibTrans" cxnId="{26E3294D-2987-4D62-9BE0-13D35DD0BC87}">
      <dgm:prSet phldrT="1" phldr="0"/>
      <dgm:spPr/>
      <dgm:t>
        <a:bodyPr/>
        <a:lstStyle/>
        <a:p>
          <a:r>
            <a:rPr lang="en-US"/>
            <a:t>1</a:t>
          </a:r>
        </a:p>
      </dgm:t>
    </dgm:pt>
    <dgm:pt modelId="{F7C99774-6809-4547-BCD5-3203BD8247A3}">
      <dgm:prSet/>
      <dgm:spPr/>
      <dgm:t>
        <a:bodyPr/>
        <a:lstStyle/>
        <a:p>
          <a:r>
            <a:rPr lang="en-GB"/>
            <a:t>Do a biography – facts, drawing out the main points</a:t>
          </a:r>
          <a:endParaRPr lang="en-US"/>
        </a:p>
      </dgm:t>
    </dgm:pt>
    <dgm:pt modelId="{CA9C72A4-374E-4DA6-AD1B-C16AE54BC334}" type="parTrans" cxnId="{2D77626B-2E37-4846-923C-777360A4F5EF}">
      <dgm:prSet/>
      <dgm:spPr/>
      <dgm:t>
        <a:bodyPr/>
        <a:lstStyle/>
        <a:p>
          <a:endParaRPr lang="en-US"/>
        </a:p>
      </dgm:t>
    </dgm:pt>
    <dgm:pt modelId="{79044CF3-682B-4612-B56B-49E86318A1B1}" type="sibTrans" cxnId="{2D77626B-2E37-4846-923C-777360A4F5EF}">
      <dgm:prSet/>
      <dgm:spPr/>
      <dgm:t>
        <a:bodyPr/>
        <a:lstStyle/>
        <a:p>
          <a:endParaRPr lang="en-US"/>
        </a:p>
      </dgm:t>
    </dgm:pt>
    <dgm:pt modelId="{E7A5179D-F20C-47D1-AD92-CED33E58CBCE}">
      <dgm:prSet/>
      <dgm:spPr/>
      <dgm:t>
        <a:bodyPr/>
        <a:lstStyle/>
        <a:p>
          <a:r>
            <a:rPr lang="en-GB"/>
            <a:t>Review their latest single/album – opinion, giving reasons</a:t>
          </a:r>
          <a:endParaRPr lang="en-US"/>
        </a:p>
      </dgm:t>
    </dgm:pt>
    <dgm:pt modelId="{FB0A8932-50D0-43EA-94BF-54291463E266}" type="parTrans" cxnId="{2007691C-D20C-43D4-8A47-3960F5B014BC}">
      <dgm:prSet/>
      <dgm:spPr/>
      <dgm:t>
        <a:bodyPr/>
        <a:lstStyle/>
        <a:p>
          <a:endParaRPr lang="en-US"/>
        </a:p>
      </dgm:t>
    </dgm:pt>
    <dgm:pt modelId="{65BFE230-06BA-49ED-8B07-2A358D991765}" type="sibTrans" cxnId="{2007691C-D20C-43D4-8A47-3960F5B014BC}">
      <dgm:prSet/>
      <dgm:spPr/>
      <dgm:t>
        <a:bodyPr/>
        <a:lstStyle/>
        <a:p>
          <a:endParaRPr lang="en-US"/>
        </a:p>
      </dgm:t>
    </dgm:pt>
    <dgm:pt modelId="{5FB21C23-9EAF-44EE-BB37-75E67A4E9676}">
      <dgm:prSet/>
      <dgm:spPr/>
      <dgm:t>
        <a:bodyPr/>
        <a:lstStyle/>
        <a:p>
          <a:r>
            <a:rPr lang="en-GB" b="1"/>
            <a:t>2. Look at all the different genres of music</a:t>
          </a:r>
          <a:endParaRPr lang="en-US"/>
        </a:p>
      </dgm:t>
    </dgm:pt>
    <dgm:pt modelId="{0D10845C-DD58-4E49-ACF9-4DA21961D2D9}" type="parTrans" cxnId="{59DE22E6-62DF-4ED8-925D-911D94F2416B}">
      <dgm:prSet/>
      <dgm:spPr/>
      <dgm:t>
        <a:bodyPr/>
        <a:lstStyle/>
        <a:p>
          <a:endParaRPr lang="en-US"/>
        </a:p>
      </dgm:t>
    </dgm:pt>
    <dgm:pt modelId="{B465D7BE-0C6E-47B3-8D4C-2CC7C0B7CFA0}" type="sibTrans" cxnId="{59DE22E6-62DF-4ED8-925D-911D94F2416B}">
      <dgm:prSet phldrT="2" phldr="0"/>
      <dgm:spPr/>
      <dgm:t>
        <a:bodyPr/>
        <a:lstStyle/>
        <a:p>
          <a:r>
            <a:rPr lang="en-US"/>
            <a:t>2</a:t>
          </a:r>
        </a:p>
      </dgm:t>
    </dgm:pt>
    <dgm:pt modelId="{C7CCFFDF-F60F-4889-A8BA-45A0EFBA600F}">
      <dgm:prSet/>
      <dgm:spPr/>
      <dgm:t>
        <a:bodyPr/>
        <a:lstStyle/>
        <a:p>
          <a:r>
            <a:rPr lang="en-GB"/>
            <a:t>List them and outline their characteristics – facts</a:t>
          </a:r>
          <a:endParaRPr lang="en-US"/>
        </a:p>
      </dgm:t>
    </dgm:pt>
    <dgm:pt modelId="{343BFC2C-4268-4F72-80D1-94C84117BD5B}" type="parTrans" cxnId="{5AFB0C91-EA76-4DA3-AA62-95D9A428D925}">
      <dgm:prSet/>
      <dgm:spPr/>
      <dgm:t>
        <a:bodyPr/>
        <a:lstStyle/>
        <a:p>
          <a:endParaRPr lang="en-US"/>
        </a:p>
      </dgm:t>
    </dgm:pt>
    <dgm:pt modelId="{33D2FB80-CFA5-42D9-84FF-F903C303BFD2}" type="sibTrans" cxnId="{5AFB0C91-EA76-4DA3-AA62-95D9A428D925}">
      <dgm:prSet/>
      <dgm:spPr/>
      <dgm:t>
        <a:bodyPr/>
        <a:lstStyle/>
        <a:p>
          <a:endParaRPr lang="en-US"/>
        </a:p>
      </dgm:t>
    </dgm:pt>
    <dgm:pt modelId="{DEEC9934-55A3-4356-89E2-E236348004FF}">
      <dgm:prSet/>
      <dgm:spPr/>
      <dgm:t>
        <a:bodyPr/>
        <a:lstStyle/>
        <a:p>
          <a:r>
            <a:rPr lang="en-GB"/>
            <a:t>Choose one genre that you like and describe how you first heard it and what it is that you like about it.</a:t>
          </a:r>
          <a:endParaRPr lang="en-US"/>
        </a:p>
      </dgm:t>
    </dgm:pt>
    <dgm:pt modelId="{608414E1-2E95-4EEA-956D-423CC89F92E7}" type="parTrans" cxnId="{477F2FDF-5E02-4353-82ED-754035022C5C}">
      <dgm:prSet/>
      <dgm:spPr/>
      <dgm:t>
        <a:bodyPr/>
        <a:lstStyle/>
        <a:p>
          <a:endParaRPr lang="en-US"/>
        </a:p>
      </dgm:t>
    </dgm:pt>
    <dgm:pt modelId="{33138C51-6AF4-438F-8DEC-DB6C67A07457}" type="sibTrans" cxnId="{477F2FDF-5E02-4353-82ED-754035022C5C}">
      <dgm:prSet/>
      <dgm:spPr/>
      <dgm:t>
        <a:bodyPr/>
        <a:lstStyle/>
        <a:p>
          <a:endParaRPr lang="en-US"/>
        </a:p>
      </dgm:t>
    </dgm:pt>
    <dgm:pt modelId="{B50E3953-DF6F-402E-A9B1-308F7F330A4B}">
      <dgm:prSet/>
      <dgm:spPr/>
      <dgm:t>
        <a:bodyPr/>
        <a:lstStyle/>
        <a:p>
          <a:r>
            <a:rPr lang="en-GB" b="1"/>
            <a:t>3. Imagine that you are a struggling musician</a:t>
          </a:r>
          <a:r>
            <a:rPr lang="en-GB"/>
            <a:t> – like Matt Cardle – write an imaginative piece about how you find success, and whether that then brings you happiness.</a:t>
          </a:r>
          <a:endParaRPr lang="en-US"/>
        </a:p>
      </dgm:t>
    </dgm:pt>
    <dgm:pt modelId="{9B115863-C1DD-4D92-B3A7-FDDE771030AC}" type="parTrans" cxnId="{A68652F2-5ABC-4A20-949F-3349BE9CA3E5}">
      <dgm:prSet/>
      <dgm:spPr/>
      <dgm:t>
        <a:bodyPr/>
        <a:lstStyle/>
        <a:p>
          <a:endParaRPr lang="en-US"/>
        </a:p>
      </dgm:t>
    </dgm:pt>
    <dgm:pt modelId="{FCF5120F-18CE-4A8F-85BB-AFCF87D9B257}" type="sibTrans" cxnId="{A68652F2-5ABC-4A20-949F-3349BE9CA3E5}">
      <dgm:prSet phldrT="3" phldr="0"/>
      <dgm:spPr/>
      <dgm:t>
        <a:bodyPr/>
        <a:lstStyle/>
        <a:p>
          <a:r>
            <a:rPr lang="en-US"/>
            <a:t>3</a:t>
          </a:r>
        </a:p>
      </dgm:t>
    </dgm:pt>
    <dgm:pt modelId="{9AA916A7-1F50-4078-9FB6-90F5990411AE}" type="pres">
      <dgm:prSet presAssocID="{BBE6E197-3753-42AE-9186-6F120E19DE08}" presName="Name0" presStyleCnt="0">
        <dgm:presLayoutVars>
          <dgm:animLvl val="lvl"/>
          <dgm:resizeHandles val="exact"/>
        </dgm:presLayoutVars>
      </dgm:prSet>
      <dgm:spPr/>
    </dgm:pt>
    <dgm:pt modelId="{8C4E623A-F16D-497D-8DC3-2C8193D463C8}" type="pres">
      <dgm:prSet presAssocID="{FE0E7828-1185-4130-B074-E73F9ADFC6A9}" presName="compositeNode" presStyleCnt="0">
        <dgm:presLayoutVars>
          <dgm:bulletEnabled val="1"/>
        </dgm:presLayoutVars>
      </dgm:prSet>
      <dgm:spPr/>
    </dgm:pt>
    <dgm:pt modelId="{C8391D9C-A06B-4FF7-821A-73980595DA6A}" type="pres">
      <dgm:prSet presAssocID="{FE0E7828-1185-4130-B074-E73F9ADFC6A9}" presName="bgRect" presStyleLbl="bgAccFollowNode1" presStyleIdx="0" presStyleCnt="3"/>
      <dgm:spPr/>
    </dgm:pt>
    <dgm:pt modelId="{91B95540-6BB7-4CC6-8C12-AB3F0C549FB9}" type="pres">
      <dgm:prSet presAssocID="{954ACC0D-AA8A-4396-BDA3-70BE198D6948}" presName="sibTransNodeCircle" presStyleLbl="alignNode1" presStyleIdx="0" presStyleCnt="6">
        <dgm:presLayoutVars>
          <dgm:chMax val="0"/>
          <dgm:bulletEnabled/>
        </dgm:presLayoutVars>
      </dgm:prSet>
      <dgm:spPr/>
    </dgm:pt>
    <dgm:pt modelId="{2620F4C5-3329-4EFC-B20E-171557B98747}" type="pres">
      <dgm:prSet presAssocID="{FE0E7828-1185-4130-B074-E73F9ADFC6A9}" presName="bottomLine" presStyleLbl="alignNode1" presStyleIdx="1" presStyleCnt="6">
        <dgm:presLayoutVars/>
      </dgm:prSet>
      <dgm:spPr/>
    </dgm:pt>
    <dgm:pt modelId="{C54A6E46-B2AD-4224-8804-5EAE54EDB53E}" type="pres">
      <dgm:prSet presAssocID="{FE0E7828-1185-4130-B074-E73F9ADFC6A9}" presName="nodeText" presStyleLbl="bgAccFollowNode1" presStyleIdx="0" presStyleCnt="3">
        <dgm:presLayoutVars>
          <dgm:bulletEnabled val="1"/>
        </dgm:presLayoutVars>
      </dgm:prSet>
      <dgm:spPr/>
    </dgm:pt>
    <dgm:pt modelId="{3F60CA2E-06A2-4B52-BDD3-8800FC7375FE}" type="pres">
      <dgm:prSet presAssocID="{954ACC0D-AA8A-4396-BDA3-70BE198D6948}" presName="sibTrans" presStyleCnt="0"/>
      <dgm:spPr/>
    </dgm:pt>
    <dgm:pt modelId="{8AAE4C1C-09B3-4881-BA9F-98403C8D6DBC}" type="pres">
      <dgm:prSet presAssocID="{5FB21C23-9EAF-44EE-BB37-75E67A4E9676}" presName="compositeNode" presStyleCnt="0">
        <dgm:presLayoutVars>
          <dgm:bulletEnabled val="1"/>
        </dgm:presLayoutVars>
      </dgm:prSet>
      <dgm:spPr/>
    </dgm:pt>
    <dgm:pt modelId="{42C008A3-6DDE-45FD-BA78-7678A6DDADD3}" type="pres">
      <dgm:prSet presAssocID="{5FB21C23-9EAF-44EE-BB37-75E67A4E9676}" presName="bgRect" presStyleLbl="bgAccFollowNode1" presStyleIdx="1" presStyleCnt="3"/>
      <dgm:spPr/>
    </dgm:pt>
    <dgm:pt modelId="{E2FF7229-F0D6-43F4-B02D-8BA58904E14F}" type="pres">
      <dgm:prSet presAssocID="{B465D7BE-0C6E-47B3-8D4C-2CC7C0B7CFA0}" presName="sibTransNodeCircle" presStyleLbl="alignNode1" presStyleIdx="2" presStyleCnt="6">
        <dgm:presLayoutVars>
          <dgm:chMax val="0"/>
          <dgm:bulletEnabled/>
        </dgm:presLayoutVars>
      </dgm:prSet>
      <dgm:spPr/>
    </dgm:pt>
    <dgm:pt modelId="{83B28002-93D4-4A6D-B5AE-201902FF85C4}" type="pres">
      <dgm:prSet presAssocID="{5FB21C23-9EAF-44EE-BB37-75E67A4E9676}" presName="bottomLine" presStyleLbl="alignNode1" presStyleIdx="3" presStyleCnt="6">
        <dgm:presLayoutVars/>
      </dgm:prSet>
      <dgm:spPr/>
    </dgm:pt>
    <dgm:pt modelId="{B9F06C0B-8532-44A1-A396-BCD9F44C2F3B}" type="pres">
      <dgm:prSet presAssocID="{5FB21C23-9EAF-44EE-BB37-75E67A4E9676}" presName="nodeText" presStyleLbl="bgAccFollowNode1" presStyleIdx="1" presStyleCnt="3">
        <dgm:presLayoutVars>
          <dgm:bulletEnabled val="1"/>
        </dgm:presLayoutVars>
      </dgm:prSet>
      <dgm:spPr/>
    </dgm:pt>
    <dgm:pt modelId="{6DB8AF2E-13A8-47F7-A12E-CC9C67FC833E}" type="pres">
      <dgm:prSet presAssocID="{B465D7BE-0C6E-47B3-8D4C-2CC7C0B7CFA0}" presName="sibTrans" presStyleCnt="0"/>
      <dgm:spPr/>
    </dgm:pt>
    <dgm:pt modelId="{AE7DFAA7-71D2-4C54-9D1D-5FE712D7421E}" type="pres">
      <dgm:prSet presAssocID="{B50E3953-DF6F-402E-A9B1-308F7F330A4B}" presName="compositeNode" presStyleCnt="0">
        <dgm:presLayoutVars>
          <dgm:bulletEnabled val="1"/>
        </dgm:presLayoutVars>
      </dgm:prSet>
      <dgm:spPr/>
    </dgm:pt>
    <dgm:pt modelId="{9BBEA3A9-C806-43DC-82D1-40045E6A1683}" type="pres">
      <dgm:prSet presAssocID="{B50E3953-DF6F-402E-A9B1-308F7F330A4B}" presName="bgRect" presStyleLbl="bgAccFollowNode1" presStyleIdx="2" presStyleCnt="3"/>
      <dgm:spPr/>
    </dgm:pt>
    <dgm:pt modelId="{1A999EF5-BE3D-4C9B-8D12-4429617883D6}" type="pres">
      <dgm:prSet presAssocID="{FCF5120F-18CE-4A8F-85BB-AFCF87D9B257}" presName="sibTransNodeCircle" presStyleLbl="alignNode1" presStyleIdx="4" presStyleCnt="6">
        <dgm:presLayoutVars>
          <dgm:chMax val="0"/>
          <dgm:bulletEnabled/>
        </dgm:presLayoutVars>
      </dgm:prSet>
      <dgm:spPr/>
    </dgm:pt>
    <dgm:pt modelId="{550F9F63-AF85-42C5-BBC5-78A2B2E96A23}" type="pres">
      <dgm:prSet presAssocID="{B50E3953-DF6F-402E-A9B1-308F7F330A4B}" presName="bottomLine" presStyleLbl="alignNode1" presStyleIdx="5" presStyleCnt="6">
        <dgm:presLayoutVars/>
      </dgm:prSet>
      <dgm:spPr/>
    </dgm:pt>
    <dgm:pt modelId="{1C4BC347-A1A6-4CD0-B709-34B6B3668F78}" type="pres">
      <dgm:prSet presAssocID="{B50E3953-DF6F-402E-A9B1-308F7F330A4B}" presName="nodeText" presStyleLbl="bgAccFollowNode1" presStyleIdx="2" presStyleCnt="3">
        <dgm:presLayoutVars>
          <dgm:bulletEnabled val="1"/>
        </dgm:presLayoutVars>
      </dgm:prSet>
      <dgm:spPr/>
    </dgm:pt>
  </dgm:ptLst>
  <dgm:cxnLst>
    <dgm:cxn modelId="{A35B211C-BF67-43E9-A82C-9BBC5A6DE9FF}" type="presOf" srcId="{5FB21C23-9EAF-44EE-BB37-75E67A4E9676}" destId="{B9F06C0B-8532-44A1-A396-BCD9F44C2F3B}" srcOrd="1" destOrd="0" presId="urn:microsoft.com/office/officeart/2016/7/layout/BasicLinearProcessNumbered"/>
    <dgm:cxn modelId="{2007691C-D20C-43D4-8A47-3960F5B014BC}" srcId="{FE0E7828-1185-4130-B074-E73F9ADFC6A9}" destId="{E7A5179D-F20C-47D1-AD92-CED33E58CBCE}" srcOrd="1" destOrd="0" parTransId="{FB0A8932-50D0-43EA-94BF-54291463E266}" sibTransId="{65BFE230-06BA-49ED-8B07-2A358D991765}"/>
    <dgm:cxn modelId="{3521C329-1D9E-4402-B104-F54C2CFE280D}" type="presOf" srcId="{FCF5120F-18CE-4A8F-85BB-AFCF87D9B257}" destId="{1A999EF5-BE3D-4C9B-8D12-4429617883D6}" srcOrd="0" destOrd="0" presId="urn:microsoft.com/office/officeart/2016/7/layout/BasicLinearProcessNumbered"/>
    <dgm:cxn modelId="{9C954A37-C4CE-420A-91E2-9C91367A2B30}" type="presOf" srcId="{B50E3953-DF6F-402E-A9B1-308F7F330A4B}" destId="{9BBEA3A9-C806-43DC-82D1-40045E6A1683}" srcOrd="0" destOrd="0" presId="urn:microsoft.com/office/officeart/2016/7/layout/BasicLinearProcessNumbered"/>
    <dgm:cxn modelId="{86056640-B05D-4D01-AF1D-F0AC6E5D53E9}" type="presOf" srcId="{DEEC9934-55A3-4356-89E2-E236348004FF}" destId="{B9F06C0B-8532-44A1-A396-BCD9F44C2F3B}" srcOrd="0" destOrd="2" presId="urn:microsoft.com/office/officeart/2016/7/layout/BasicLinearProcessNumbered"/>
    <dgm:cxn modelId="{2D77626B-2E37-4846-923C-777360A4F5EF}" srcId="{FE0E7828-1185-4130-B074-E73F9ADFC6A9}" destId="{F7C99774-6809-4547-BCD5-3203BD8247A3}" srcOrd="0" destOrd="0" parTransId="{CA9C72A4-374E-4DA6-AD1B-C16AE54BC334}" sibTransId="{79044CF3-682B-4612-B56B-49E86318A1B1}"/>
    <dgm:cxn modelId="{26E3294D-2987-4D62-9BE0-13D35DD0BC87}" srcId="{BBE6E197-3753-42AE-9186-6F120E19DE08}" destId="{FE0E7828-1185-4130-B074-E73F9ADFC6A9}" srcOrd="0" destOrd="0" parTransId="{08D6A684-C7DC-44DC-8A0B-BFB17E37FBD7}" sibTransId="{954ACC0D-AA8A-4396-BDA3-70BE198D6948}"/>
    <dgm:cxn modelId="{4422814D-E923-41EC-95B9-5E8C52CA40B5}" type="presOf" srcId="{FE0E7828-1185-4130-B074-E73F9ADFC6A9}" destId="{C8391D9C-A06B-4FF7-821A-73980595DA6A}" srcOrd="0" destOrd="0" presId="urn:microsoft.com/office/officeart/2016/7/layout/BasicLinearProcessNumbered"/>
    <dgm:cxn modelId="{5F86A36F-B67B-43C0-A514-E50FABD4D26C}" type="presOf" srcId="{F7C99774-6809-4547-BCD5-3203BD8247A3}" destId="{C54A6E46-B2AD-4224-8804-5EAE54EDB53E}" srcOrd="0" destOrd="1" presId="urn:microsoft.com/office/officeart/2016/7/layout/BasicLinearProcessNumbered"/>
    <dgm:cxn modelId="{8DBE3F79-C5C5-4137-9862-47BE8F611074}" type="presOf" srcId="{5FB21C23-9EAF-44EE-BB37-75E67A4E9676}" destId="{42C008A3-6DDE-45FD-BA78-7678A6DDADD3}" srcOrd="0" destOrd="0" presId="urn:microsoft.com/office/officeart/2016/7/layout/BasicLinearProcessNumbered"/>
    <dgm:cxn modelId="{5AFB0C91-EA76-4DA3-AA62-95D9A428D925}" srcId="{5FB21C23-9EAF-44EE-BB37-75E67A4E9676}" destId="{C7CCFFDF-F60F-4889-A8BA-45A0EFBA600F}" srcOrd="0" destOrd="0" parTransId="{343BFC2C-4268-4F72-80D1-94C84117BD5B}" sibTransId="{33D2FB80-CFA5-42D9-84FF-F903C303BFD2}"/>
    <dgm:cxn modelId="{54315CBA-F75E-4785-8C8D-5D62912AABE4}" type="presOf" srcId="{B465D7BE-0C6E-47B3-8D4C-2CC7C0B7CFA0}" destId="{E2FF7229-F0D6-43F4-B02D-8BA58904E14F}" srcOrd="0" destOrd="0" presId="urn:microsoft.com/office/officeart/2016/7/layout/BasicLinearProcessNumbered"/>
    <dgm:cxn modelId="{6C1B62BE-5114-4819-933E-EAEE68C78200}" type="presOf" srcId="{BBE6E197-3753-42AE-9186-6F120E19DE08}" destId="{9AA916A7-1F50-4078-9FB6-90F5990411AE}" srcOrd="0" destOrd="0" presId="urn:microsoft.com/office/officeart/2016/7/layout/BasicLinearProcessNumbered"/>
    <dgm:cxn modelId="{467EF1CD-BF12-4AE3-B242-81F514CF529D}" type="presOf" srcId="{954ACC0D-AA8A-4396-BDA3-70BE198D6948}" destId="{91B95540-6BB7-4CC6-8C12-AB3F0C549FB9}" srcOrd="0" destOrd="0" presId="urn:microsoft.com/office/officeart/2016/7/layout/BasicLinearProcessNumbered"/>
    <dgm:cxn modelId="{477F2FDF-5E02-4353-82ED-754035022C5C}" srcId="{5FB21C23-9EAF-44EE-BB37-75E67A4E9676}" destId="{DEEC9934-55A3-4356-89E2-E236348004FF}" srcOrd="1" destOrd="0" parTransId="{608414E1-2E95-4EEA-956D-423CC89F92E7}" sibTransId="{33138C51-6AF4-438F-8DEC-DB6C67A07457}"/>
    <dgm:cxn modelId="{27414ADF-A521-4598-9199-C887DF86FDA9}" type="presOf" srcId="{FE0E7828-1185-4130-B074-E73F9ADFC6A9}" destId="{C54A6E46-B2AD-4224-8804-5EAE54EDB53E}" srcOrd="1" destOrd="0" presId="urn:microsoft.com/office/officeart/2016/7/layout/BasicLinearProcessNumbered"/>
    <dgm:cxn modelId="{59DE22E6-62DF-4ED8-925D-911D94F2416B}" srcId="{BBE6E197-3753-42AE-9186-6F120E19DE08}" destId="{5FB21C23-9EAF-44EE-BB37-75E67A4E9676}" srcOrd="1" destOrd="0" parTransId="{0D10845C-DD58-4E49-ACF9-4DA21961D2D9}" sibTransId="{B465D7BE-0C6E-47B3-8D4C-2CC7C0B7CFA0}"/>
    <dgm:cxn modelId="{E47E9DEB-FB62-4539-A16E-DDFE85FFDE28}" type="presOf" srcId="{C7CCFFDF-F60F-4889-A8BA-45A0EFBA600F}" destId="{B9F06C0B-8532-44A1-A396-BCD9F44C2F3B}" srcOrd="0" destOrd="1" presId="urn:microsoft.com/office/officeart/2016/7/layout/BasicLinearProcessNumbered"/>
    <dgm:cxn modelId="{A68652F2-5ABC-4A20-949F-3349BE9CA3E5}" srcId="{BBE6E197-3753-42AE-9186-6F120E19DE08}" destId="{B50E3953-DF6F-402E-A9B1-308F7F330A4B}" srcOrd="2" destOrd="0" parTransId="{9B115863-C1DD-4D92-B3A7-FDDE771030AC}" sibTransId="{FCF5120F-18CE-4A8F-85BB-AFCF87D9B257}"/>
    <dgm:cxn modelId="{0B46A5F5-7BBD-4756-9B2A-39D44C6BC7AB}" type="presOf" srcId="{B50E3953-DF6F-402E-A9B1-308F7F330A4B}" destId="{1C4BC347-A1A6-4CD0-B709-34B6B3668F78}" srcOrd="1" destOrd="0" presId="urn:microsoft.com/office/officeart/2016/7/layout/BasicLinearProcessNumbered"/>
    <dgm:cxn modelId="{A48EDDFB-85F8-4DEA-894B-EC64A98A4C2C}" type="presOf" srcId="{E7A5179D-F20C-47D1-AD92-CED33E58CBCE}" destId="{C54A6E46-B2AD-4224-8804-5EAE54EDB53E}" srcOrd="0" destOrd="2" presId="urn:microsoft.com/office/officeart/2016/7/layout/BasicLinearProcessNumbered"/>
    <dgm:cxn modelId="{0550B643-AF94-4484-8C15-106E4D1B48B2}" type="presParOf" srcId="{9AA916A7-1F50-4078-9FB6-90F5990411AE}" destId="{8C4E623A-F16D-497D-8DC3-2C8193D463C8}" srcOrd="0" destOrd="0" presId="urn:microsoft.com/office/officeart/2016/7/layout/BasicLinearProcessNumbered"/>
    <dgm:cxn modelId="{18C2B2A2-1693-44EC-9274-4286BD23634D}" type="presParOf" srcId="{8C4E623A-F16D-497D-8DC3-2C8193D463C8}" destId="{C8391D9C-A06B-4FF7-821A-73980595DA6A}" srcOrd="0" destOrd="0" presId="urn:microsoft.com/office/officeart/2016/7/layout/BasicLinearProcessNumbered"/>
    <dgm:cxn modelId="{C663045B-4835-4B8A-9E46-0B0F236BEECA}" type="presParOf" srcId="{8C4E623A-F16D-497D-8DC3-2C8193D463C8}" destId="{91B95540-6BB7-4CC6-8C12-AB3F0C549FB9}" srcOrd="1" destOrd="0" presId="urn:microsoft.com/office/officeart/2016/7/layout/BasicLinearProcessNumbered"/>
    <dgm:cxn modelId="{F7E5B625-B2A8-4D6A-AAFA-FE5C8D8804E3}" type="presParOf" srcId="{8C4E623A-F16D-497D-8DC3-2C8193D463C8}" destId="{2620F4C5-3329-4EFC-B20E-171557B98747}" srcOrd="2" destOrd="0" presId="urn:microsoft.com/office/officeart/2016/7/layout/BasicLinearProcessNumbered"/>
    <dgm:cxn modelId="{EB29F1E8-F123-4E84-A8C7-467D89498088}" type="presParOf" srcId="{8C4E623A-F16D-497D-8DC3-2C8193D463C8}" destId="{C54A6E46-B2AD-4224-8804-5EAE54EDB53E}" srcOrd="3" destOrd="0" presId="urn:microsoft.com/office/officeart/2016/7/layout/BasicLinearProcessNumbered"/>
    <dgm:cxn modelId="{FCD37082-FD0F-4AF4-B57B-3A09C739B725}" type="presParOf" srcId="{9AA916A7-1F50-4078-9FB6-90F5990411AE}" destId="{3F60CA2E-06A2-4B52-BDD3-8800FC7375FE}" srcOrd="1" destOrd="0" presId="urn:microsoft.com/office/officeart/2016/7/layout/BasicLinearProcessNumbered"/>
    <dgm:cxn modelId="{A17EAB78-0BB3-4166-A4B5-B334A4A4D532}" type="presParOf" srcId="{9AA916A7-1F50-4078-9FB6-90F5990411AE}" destId="{8AAE4C1C-09B3-4881-BA9F-98403C8D6DBC}" srcOrd="2" destOrd="0" presId="urn:microsoft.com/office/officeart/2016/7/layout/BasicLinearProcessNumbered"/>
    <dgm:cxn modelId="{E58850EA-E668-4468-A1A4-677343279C37}" type="presParOf" srcId="{8AAE4C1C-09B3-4881-BA9F-98403C8D6DBC}" destId="{42C008A3-6DDE-45FD-BA78-7678A6DDADD3}" srcOrd="0" destOrd="0" presId="urn:microsoft.com/office/officeart/2016/7/layout/BasicLinearProcessNumbered"/>
    <dgm:cxn modelId="{174407E9-636C-4C7C-9DF8-72372E453866}" type="presParOf" srcId="{8AAE4C1C-09B3-4881-BA9F-98403C8D6DBC}" destId="{E2FF7229-F0D6-43F4-B02D-8BA58904E14F}" srcOrd="1" destOrd="0" presId="urn:microsoft.com/office/officeart/2016/7/layout/BasicLinearProcessNumbered"/>
    <dgm:cxn modelId="{7BB30173-DBAC-4AC1-878D-08B968963CFB}" type="presParOf" srcId="{8AAE4C1C-09B3-4881-BA9F-98403C8D6DBC}" destId="{83B28002-93D4-4A6D-B5AE-201902FF85C4}" srcOrd="2" destOrd="0" presId="urn:microsoft.com/office/officeart/2016/7/layout/BasicLinearProcessNumbered"/>
    <dgm:cxn modelId="{240407A0-058E-45D1-90B9-BCF6FBEE98BC}" type="presParOf" srcId="{8AAE4C1C-09B3-4881-BA9F-98403C8D6DBC}" destId="{B9F06C0B-8532-44A1-A396-BCD9F44C2F3B}" srcOrd="3" destOrd="0" presId="urn:microsoft.com/office/officeart/2016/7/layout/BasicLinearProcessNumbered"/>
    <dgm:cxn modelId="{6C615520-A7D2-4614-B452-699A01D8E719}" type="presParOf" srcId="{9AA916A7-1F50-4078-9FB6-90F5990411AE}" destId="{6DB8AF2E-13A8-47F7-A12E-CC9C67FC833E}" srcOrd="3" destOrd="0" presId="urn:microsoft.com/office/officeart/2016/7/layout/BasicLinearProcessNumbered"/>
    <dgm:cxn modelId="{2E363746-A756-4746-925F-50BE849EA6FA}" type="presParOf" srcId="{9AA916A7-1F50-4078-9FB6-90F5990411AE}" destId="{AE7DFAA7-71D2-4C54-9D1D-5FE712D7421E}" srcOrd="4" destOrd="0" presId="urn:microsoft.com/office/officeart/2016/7/layout/BasicLinearProcessNumbered"/>
    <dgm:cxn modelId="{FD0270A0-F47D-4D80-874B-AE3ECEB4AC29}" type="presParOf" srcId="{AE7DFAA7-71D2-4C54-9D1D-5FE712D7421E}" destId="{9BBEA3A9-C806-43DC-82D1-40045E6A1683}" srcOrd="0" destOrd="0" presId="urn:microsoft.com/office/officeart/2016/7/layout/BasicLinearProcessNumbered"/>
    <dgm:cxn modelId="{47124779-EC7C-451A-9470-5BDAA1B3EF78}" type="presParOf" srcId="{AE7DFAA7-71D2-4C54-9D1D-5FE712D7421E}" destId="{1A999EF5-BE3D-4C9B-8D12-4429617883D6}" srcOrd="1" destOrd="0" presId="urn:microsoft.com/office/officeart/2016/7/layout/BasicLinearProcessNumbered"/>
    <dgm:cxn modelId="{76FEE3EF-16E2-4E3E-BD43-7C06DA415167}" type="presParOf" srcId="{AE7DFAA7-71D2-4C54-9D1D-5FE712D7421E}" destId="{550F9F63-AF85-42C5-BBC5-78A2B2E96A23}" srcOrd="2" destOrd="0" presId="urn:microsoft.com/office/officeart/2016/7/layout/BasicLinearProcessNumbered"/>
    <dgm:cxn modelId="{B4353839-1D26-436C-B806-03E01369A30A}" type="presParOf" srcId="{AE7DFAA7-71D2-4C54-9D1D-5FE712D7421E}" destId="{1C4BC347-A1A6-4CD0-B709-34B6B3668F78}"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5681C-B789-468E-B6F1-C2AB816F2E41}">
      <dsp:nvSpPr>
        <dsp:cNvPr id="0" name=""/>
        <dsp:cNvSpPr/>
      </dsp:nvSpPr>
      <dsp:spPr>
        <a:xfrm>
          <a:off x="0" y="905470"/>
          <a:ext cx="6269038" cy="16716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505157-C724-4FBF-94DF-DA20EAB72B93}">
      <dsp:nvSpPr>
        <dsp:cNvPr id="0" name=""/>
        <dsp:cNvSpPr/>
      </dsp:nvSpPr>
      <dsp:spPr>
        <a:xfrm>
          <a:off x="505670" y="1281588"/>
          <a:ext cx="919400" cy="919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165680-0F1E-48D1-AA2F-CA26237D0E5C}">
      <dsp:nvSpPr>
        <dsp:cNvPr id="0" name=""/>
        <dsp:cNvSpPr/>
      </dsp:nvSpPr>
      <dsp:spPr>
        <a:xfrm>
          <a:off x="1930741" y="905470"/>
          <a:ext cx="4338296" cy="167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15" tIns="176915" rIns="176915" bIns="176915" numCol="1" spcCol="1270" anchor="ctr" anchorCtr="0">
          <a:noAutofit/>
        </a:bodyPr>
        <a:lstStyle/>
        <a:p>
          <a:pPr marL="0" lvl="0" indent="0" algn="l" defTabSz="1111250">
            <a:lnSpc>
              <a:spcPct val="90000"/>
            </a:lnSpc>
            <a:spcBef>
              <a:spcPct val="0"/>
            </a:spcBef>
            <a:spcAft>
              <a:spcPct val="35000"/>
            </a:spcAft>
            <a:buNone/>
          </a:pPr>
          <a:r>
            <a:rPr lang="en-GB" sz="2500" kern="1200"/>
            <a:t>Music is a big part of all of our lives especially now.</a:t>
          </a:r>
          <a:endParaRPr lang="en-US" sz="2500" kern="1200"/>
        </a:p>
      </dsp:txBody>
      <dsp:txXfrm>
        <a:off x="1930741" y="905470"/>
        <a:ext cx="4338296" cy="1671637"/>
      </dsp:txXfrm>
    </dsp:sp>
    <dsp:sp modelId="{B802D9E5-6DE8-4C83-A8FA-A2FBF7708F5B}">
      <dsp:nvSpPr>
        <dsp:cNvPr id="0" name=""/>
        <dsp:cNvSpPr/>
      </dsp:nvSpPr>
      <dsp:spPr>
        <a:xfrm>
          <a:off x="0" y="2995017"/>
          <a:ext cx="6269038" cy="16716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66FB0F-F25E-4B06-9D94-5F19F4E64824}">
      <dsp:nvSpPr>
        <dsp:cNvPr id="0" name=""/>
        <dsp:cNvSpPr/>
      </dsp:nvSpPr>
      <dsp:spPr>
        <a:xfrm>
          <a:off x="505670" y="3371135"/>
          <a:ext cx="919400" cy="919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0FB484-2A32-4585-87AE-30E6BEF3C59E}">
      <dsp:nvSpPr>
        <dsp:cNvPr id="0" name=""/>
        <dsp:cNvSpPr/>
      </dsp:nvSpPr>
      <dsp:spPr>
        <a:xfrm>
          <a:off x="1930741" y="2995017"/>
          <a:ext cx="4338296" cy="167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15" tIns="176915" rIns="176915" bIns="176915" numCol="1" spcCol="1270" anchor="ctr" anchorCtr="0">
          <a:noAutofit/>
        </a:bodyPr>
        <a:lstStyle/>
        <a:p>
          <a:pPr marL="0" lvl="0" indent="0" algn="l" defTabSz="1111250">
            <a:lnSpc>
              <a:spcPct val="90000"/>
            </a:lnSpc>
            <a:spcBef>
              <a:spcPct val="0"/>
            </a:spcBef>
            <a:spcAft>
              <a:spcPct val="35000"/>
            </a:spcAft>
            <a:buNone/>
          </a:pPr>
          <a:r>
            <a:rPr lang="en-GB" sz="2500" kern="1200"/>
            <a:t>Today we are going to focus on music in our writing.</a:t>
          </a:r>
          <a:endParaRPr lang="en-US" sz="2500" kern="1200"/>
        </a:p>
      </dsp:txBody>
      <dsp:txXfrm>
        <a:off x="1930741" y="2995017"/>
        <a:ext cx="4338296" cy="1671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91D9C-A06B-4FF7-821A-73980595DA6A}">
      <dsp:nvSpPr>
        <dsp:cNvPr id="0" name=""/>
        <dsp:cNvSpPr/>
      </dsp:nvSpPr>
      <dsp:spPr>
        <a:xfrm>
          <a:off x="0" y="0"/>
          <a:ext cx="3286125" cy="4351338"/>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44550">
            <a:lnSpc>
              <a:spcPct val="90000"/>
            </a:lnSpc>
            <a:spcBef>
              <a:spcPct val="0"/>
            </a:spcBef>
            <a:spcAft>
              <a:spcPct val="35000"/>
            </a:spcAft>
            <a:buNone/>
          </a:pPr>
          <a:r>
            <a:rPr lang="en-GB" sz="1900" b="1" kern="1200"/>
            <a:t>1. Research one artist.  </a:t>
          </a:r>
          <a:endParaRPr lang="en-US" sz="1900" kern="1200"/>
        </a:p>
        <a:p>
          <a:pPr marL="114300" lvl="1" indent="-114300" algn="l" defTabSz="666750">
            <a:lnSpc>
              <a:spcPct val="90000"/>
            </a:lnSpc>
            <a:spcBef>
              <a:spcPct val="0"/>
            </a:spcBef>
            <a:spcAft>
              <a:spcPct val="15000"/>
            </a:spcAft>
            <a:buChar char="•"/>
          </a:pPr>
          <a:r>
            <a:rPr lang="en-GB" sz="1500" kern="1200"/>
            <a:t>Do a biography – facts, drawing out the main points</a:t>
          </a:r>
          <a:endParaRPr lang="en-US" sz="1500" kern="1200"/>
        </a:p>
        <a:p>
          <a:pPr marL="114300" lvl="1" indent="-114300" algn="l" defTabSz="666750">
            <a:lnSpc>
              <a:spcPct val="90000"/>
            </a:lnSpc>
            <a:spcBef>
              <a:spcPct val="0"/>
            </a:spcBef>
            <a:spcAft>
              <a:spcPct val="15000"/>
            </a:spcAft>
            <a:buChar char="•"/>
          </a:pPr>
          <a:r>
            <a:rPr lang="en-GB" sz="1500" kern="1200"/>
            <a:t>Review their latest single/album – opinion, giving reasons</a:t>
          </a:r>
          <a:endParaRPr lang="en-US" sz="1500" kern="1200"/>
        </a:p>
      </dsp:txBody>
      <dsp:txXfrm>
        <a:off x="0" y="1653508"/>
        <a:ext cx="3286125" cy="2610802"/>
      </dsp:txXfrm>
    </dsp:sp>
    <dsp:sp modelId="{91B95540-6BB7-4CC6-8C12-AB3F0C549FB9}">
      <dsp:nvSpPr>
        <dsp:cNvPr id="0" name=""/>
        <dsp:cNvSpPr/>
      </dsp:nvSpPr>
      <dsp:spPr>
        <a:xfrm>
          <a:off x="990361" y="435133"/>
          <a:ext cx="1305401" cy="130540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2620F4C5-3329-4EFC-B20E-171557B98747}">
      <dsp:nvSpPr>
        <dsp:cNvPr id="0" name=""/>
        <dsp:cNvSpPr/>
      </dsp:nvSpPr>
      <dsp:spPr>
        <a:xfrm>
          <a:off x="0" y="4351266"/>
          <a:ext cx="3286125" cy="72"/>
        </a:xfrm>
        <a:prstGeom prst="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w="6350" cap="flat" cmpd="sng" algn="ctr">
          <a:solidFill>
            <a:schemeClr val="accent5">
              <a:hueOff val="-1351709"/>
              <a:satOff val="-3484"/>
              <a:lumOff val="-235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2C008A3-6DDE-45FD-BA78-7678A6DDADD3}">
      <dsp:nvSpPr>
        <dsp:cNvPr id="0" name=""/>
        <dsp:cNvSpPr/>
      </dsp:nvSpPr>
      <dsp:spPr>
        <a:xfrm>
          <a:off x="3614737" y="0"/>
          <a:ext cx="3286125" cy="4351338"/>
        </a:xfrm>
        <a:prstGeom prst="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44550">
            <a:lnSpc>
              <a:spcPct val="90000"/>
            </a:lnSpc>
            <a:spcBef>
              <a:spcPct val="0"/>
            </a:spcBef>
            <a:spcAft>
              <a:spcPct val="35000"/>
            </a:spcAft>
            <a:buNone/>
          </a:pPr>
          <a:r>
            <a:rPr lang="en-GB" sz="1900" b="1" kern="1200"/>
            <a:t>2. Look at all the different genres of music</a:t>
          </a:r>
          <a:endParaRPr lang="en-US" sz="1900" kern="1200"/>
        </a:p>
        <a:p>
          <a:pPr marL="114300" lvl="1" indent="-114300" algn="l" defTabSz="666750">
            <a:lnSpc>
              <a:spcPct val="90000"/>
            </a:lnSpc>
            <a:spcBef>
              <a:spcPct val="0"/>
            </a:spcBef>
            <a:spcAft>
              <a:spcPct val="15000"/>
            </a:spcAft>
            <a:buChar char="•"/>
          </a:pPr>
          <a:r>
            <a:rPr lang="en-GB" sz="1500" kern="1200"/>
            <a:t>List them and outline their characteristics – facts</a:t>
          </a:r>
          <a:endParaRPr lang="en-US" sz="1500" kern="1200"/>
        </a:p>
        <a:p>
          <a:pPr marL="114300" lvl="1" indent="-114300" algn="l" defTabSz="666750">
            <a:lnSpc>
              <a:spcPct val="90000"/>
            </a:lnSpc>
            <a:spcBef>
              <a:spcPct val="0"/>
            </a:spcBef>
            <a:spcAft>
              <a:spcPct val="15000"/>
            </a:spcAft>
            <a:buChar char="•"/>
          </a:pPr>
          <a:r>
            <a:rPr lang="en-GB" sz="1500" kern="1200"/>
            <a:t>Choose one genre that you like and describe how you first heard it and what it is that you like about it.</a:t>
          </a:r>
          <a:endParaRPr lang="en-US" sz="1500" kern="1200"/>
        </a:p>
      </dsp:txBody>
      <dsp:txXfrm>
        <a:off x="3614737" y="1653508"/>
        <a:ext cx="3286125" cy="2610802"/>
      </dsp:txXfrm>
    </dsp:sp>
    <dsp:sp modelId="{E2FF7229-F0D6-43F4-B02D-8BA58904E14F}">
      <dsp:nvSpPr>
        <dsp:cNvPr id="0" name=""/>
        <dsp:cNvSpPr/>
      </dsp:nvSpPr>
      <dsp:spPr>
        <a:xfrm>
          <a:off x="4605099" y="435133"/>
          <a:ext cx="1305401" cy="1305401"/>
        </a:xfrm>
        <a:prstGeom prst="ellipse">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w="6350" cap="flat" cmpd="sng" algn="ctr">
          <a:solidFill>
            <a:schemeClr val="accent5">
              <a:hueOff val="-2703417"/>
              <a:satOff val="-6968"/>
              <a:lumOff val="-470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83B28002-93D4-4A6D-B5AE-201902FF85C4}">
      <dsp:nvSpPr>
        <dsp:cNvPr id="0" name=""/>
        <dsp:cNvSpPr/>
      </dsp:nvSpPr>
      <dsp:spPr>
        <a:xfrm>
          <a:off x="3614737" y="4351266"/>
          <a:ext cx="3286125" cy="72"/>
        </a:xfrm>
        <a:prstGeom prst="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w="6350" cap="flat" cmpd="sng" algn="ctr">
          <a:solidFill>
            <a:schemeClr val="accent5">
              <a:hueOff val="-4055126"/>
              <a:satOff val="-10451"/>
              <a:lumOff val="-705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BEA3A9-C806-43DC-82D1-40045E6A1683}">
      <dsp:nvSpPr>
        <dsp:cNvPr id="0" name=""/>
        <dsp:cNvSpPr/>
      </dsp:nvSpPr>
      <dsp:spPr>
        <a:xfrm>
          <a:off x="7229475" y="0"/>
          <a:ext cx="3286125" cy="4351338"/>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44550">
            <a:lnSpc>
              <a:spcPct val="90000"/>
            </a:lnSpc>
            <a:spcBef>
              <a:spcPct val="0"/>
            </a:spcBef>
            <a:spcAft>
              <a:spcPct val="35000"/>
            </a:spcAft>
            <a:buNone/>
          </a:pPr>
          <a:r>
            <a:rPr lang="en-GB" sz="1900" b="1" kern="1200"/>
            <a:t>3. Imagine that you are a struggling musician</a:t>
          </a:r>
          <a:r>
            <a:rPr lang="en-GB" sz="1900" kern="1200"/>
            <a:t> – like Matt Cardle – write an imaginative piece about how you find success, and whether that then brings you happiness.</a:t>
          </a:r>
          <a:endParaRPr lang="en-US" sz="1900" kern="1200"/>
        </a:p>
      </dsp:txBody>
      <dsp:txXfrm>
        <a:off x="7229475" y="1653508"/>
        <a:ext cx="3286125" cy="2610802"/>
      </dsp:txXfrm>
    </dsp:sp>
    <dsp:sp modelId="{1A999EF5-BE3D-4C9B-8D12-4429617883D6}">
      <dsp:nvSpPr>
        <dsp:cNvPr id="0" name=""/>
        <dsp:cNvSpPr/>
      </dsp:nvSpPr>
      <dsp:spPr>
        <a:xfrm>
          <a:off x="8219836" y="435133"/>
          <a:ext cx="1305401" cy="1305401"/>
        </a:xfrm>
        <a:prstGeom prst="ellipse">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w="6350" cap="flat" cmpd="sng" algn="ctr">
          <a:solidFill>
            <a:schemeClr val="accent5">
              <a:hueOff val="-5406834"/>
              <a:satOff val="-13935"/>
              <a:lumOff val="-941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550F9F63-AF85-42C5-BBC5-78A2B2E96A23}">
      <dsp:nvSpPr>
        <dsp:cNvPr id="0" name=""/>
        <dsp:cNvSpPr/>
      </dsp:nvSpPr>
      <dsp:spPr>
        <a:xfrm>
          <a:off x="7229475" y="4351266"/>
          <a:ext cx="3286125" cy="72"/>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21ADE-CFCD-4737-B515-D2517F0B2B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7CC7160-5EF0-406E-8BC8-26975791A4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8B979F-DD38-47FC-AEE1-F0C2825E0FFE}"/>
              </a:ext>
            </a:extLst>
          </p:cNvPr>
          <p:cNvSpPr>
            <a:spLocks noGrp="1"/>
          </p:cNvSpPr>
          <p:nvPr>
            <p:ph type="dt" sz="half" idx="10"/>
          </p:nvPr>
        </p:nvSpPr>
        <p:spPr/>
        <p:txBody>
          <a:bodyPr/>
          <a:lstStyle/>
          <a:p>
            <a:fld id="{6427AD4E-D869-4DF5-9398-58488C6D9652}" type="datetimeFigureOut">
              <a:rPr lang="en-GB" smtClean="0"/>
              <a:t>26/01/2021</a:t>
            </a:fld>
            <a:endParaRPr lang="en-GB"/>
          </a:p>
        </p:txBody>
      </p:sp>
      <p:sp>
        <p:nvSpPr>
          <p:cNvPr id="5" name="Footer Placeholder 4">
            <a:extLst>
              <a:ext uri="{FF2B5EF4-FFF2-40B4-BE49-F238E27FC236}">
                <a16:creationId xmlns:a16="http://schemas.microsoft.com/office/drawing/2014/main" id="{84A76B76-C96B-492D-9DAE-301D9C1D67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11528D-38E9-4B55-8823-C6B7E46B7705}"/>
              </a:ext>
            </a:extLst>
          </p:cNvPr>
          <p:cNvSpPr>
            <a:spLocks noGrp="1"/>
          </p:cNvSpPr>
          <p:nvPr>
            <p:ph type="sldNum" sz="quarter" idx="12"/>
          </p:nvPr>
        </p:nvSpPr>
        <p:spPr/>
        <p:txBody>
          <a:bodyPr/>
          <a:lstStyle/>
          <a:p>
            <a:fld id="{92909008-5078-44AB-81B7-203F94D4530A}" type="slidenum">
              <a:rPr lang="en-GB" smtClean="0"/>
              <a:t>‹#›</a:t>
            </a:fld>
            <a:endParaRPr lang="en-GB"/>
          </a:p>
        </p:txBody>
      </p:sp>
    </p:spTree>
    <p:extLst>
      <p:ext uri="{BB962C8B-B14F-4D97-AF65-F5344CB8AC3E}">
        <p14:creationId xmlns:p14="http://schemas.microsoft.com/office/powerpoint/2010/main" val="362375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3F5F-FAAB-4A08-8307-3746B885AB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750E1B-3323-4402-A381-F7511A373E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79DA7C-55AA-4836-BE7D-F7E91868FF64}"/>
              </a:ext>
            </a:extLst>
          </p:cNvPr>
          <p:cNvSpPr>
            <a:spLocks noGrp="1"/>
          </p:cNvSpPr>
          <p:nvPr>
            <p:ph type="dt" sz="half" idx="10"/>
          </p:nvPr>
        </p:nvSpPr>
        <p:spPr/>
        <p:txBody>
          <a:bodyPr/>
          <a:lstStyle/>
          <a:p>
            <a:fld id="{6427AD4E-D869-4DF5-9398-58488C6D9652}" type="datetimeFigureOut">
              <a:rPr lang="en-GB" smtClean="0"/>
              <a:t>26/01/2021</a:t>
            </a:fld>
            <a:endParaRPr lang="en-GB"/>
          </a:p>
        </p:txBody>
      </p:sp>
      <p:sp>
        <p:nvSpPr>
          <p:cNvPr id="5" name="Footer Placeholder 4">
            <a:extLst>
              <a:ext uri="{FF2B5EF4-FFF2-40B4-BE49-F238E27FC236}">
                <a16:creationId xmlns:a16="http://schemas.microsoft.com/office/drawing/2014/main" id="{C4B9B32E-1C65-42C9-84BD-EFEA9620C1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E19851-2BEC-486F-ACE6-AE1CBE2F2FB7}"/>
              </a:ext>
            </a:extLst>
          </p:cNvPr>
          <p:cNvSpPr>
            <a:spLocks noGrp="1"/>
          </p:cNvSpPr>
          <p:nvPr>
            <p:ph type="sldNum" sz="quarter" idx="12"/>
          </p:nvPr>
        </p:nvSpPr>
        <p:spPr/>
        <p:txBody>
          <a:bodyPr/>
          <a:lstStyle/>
          <a:p>
            <a:fld id="{92909008-5078-44AB-81B7-203F94D4530A}" type="slidenum">
              <a:rPr lang="en-GB" smtClean="0"/>
              <a:t>‹#›</a:t>
            </a:fld>
            <a:endParaRPr lang="en-GB"/>
          </a:p>
        </p:txBody>
      </p:sp>
    </p:spTree>
    <p:extLst>
      <p:ext uri="{BB962C8B-B14F-4D97-AF65-F5344CB8AC3E}">
        <p14:creationId xmlns:p14="http://schemas.microsoft.com/office/powerpoint/2010/main" val="200580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0A61EB-DF5B-4362-9021-DE867672B8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037E7B-CD84-4DA9-8747-77BECE5698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A73D3E-975F-4739-B880-3AC7AB596FB3}"/>
              </a:ext>
            </a:extLst>
          </p:cNvPr>
          <p:cNvSpPr>
            <a:spLocks noGrp="1"/>
          </p:cNvSpPr>
          <p:nvPr>
            <p:ph type="dt" sz="half" idx="10"/>
          </p:nvPr>
        </p:nvSpPr>
        <p:spPr/>
        <p:txBody>
          <a:bodyPr/>
          <a:lstStyle/>
          <a:p>
            <a:fld id="{6427AD4E-D869-4DF5-9398-58488C6D9652}" type="datetimeFigureOut">
              <a:rPr lang="en-GB" smtClean="0"/>
              <a:t>26/01/2021</a:t>
            </a:fld>
            <a:endParaRPr lang="en-GB"/>
          </a:p>
        </p:txBody>
      </p:sp>
      <p:sp>
        <p:nvSpPr>
          <p:cNvPr id="5" name="Footer Placeholder 4">
            <a:extLst>
              <a:ext uri="{FF2B5EF4-FFF2-40B4-BE49-F238E27FC236}">
                <a16:creationId xmlns:a16="http://schemas.microsoft.com/office/drawing/2014/main" id="{312D78AB-AF64-4389-8F3A-A8428F1E86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272A41-8142-498B-B46E-2A26887F5806}"/>
              </a:ext>
            </a:extLst>
          </p:cNvPr>
          <p:cNvSpPr>
            <a:spLocks noGrp="1"/>
          </p:cNvSpPr>
          <p:nvPr>
            <p:ph type="sldNum" sz="quarter" idx="12"/>
          </p:nvPr>
        </p:nvSpPr>
        <p:spPr/>
        <p:txBody>
          <a:bodyPr/>
          <a:lstStyle/>
          <a:p>
            <a:fld id="{92909008-5078-44AB-81B7-203F94D4530A}" type="slidenum">
              <a:rPr lang="en-GB" smtClean="0"/>
              <a:t>‹#›</a:t>
            </a:fld>
            <a:endParaRPr lang="en-GB"/>
          </a:p>
        </p:txBody>
      </p:sp>
    </p:spTree>
    <p:extLst>
      <p:ext uri="{BB962C8B-B14F-4D97-AF65-F5344CB8AC3E}">
        <p14:creationId xmlns:p14="http://schemas.microsoft.com/office/powerpoint/2010/main" val="84166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BD676-30ED-402D-AF45-9812A237B5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693F42-C6FA-4C7B-8A14-528F9EF5CD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2ADADA-7988-41C8-9F69-94552C16DB61}"/>
              </a:ext>
            </a:extLst>
          </p:cNvPr>
          <p:cNvSpPr>
            <a:spLocks noGrp="1"/>
          </p:cNvSpPr>
          <p:nvPr>
            <p:ph type="dt" sz="half" idx="10"/>
          </p:nvPr>
        </p:nvSpPr>
        <p:spPr/>
        <p:txBody>
          <a:bodyPr/>
          <a:lstStyle/>
          <a:p>
            <a:fld id="{6427AD4E-D869-4DF5-9398-58488C6D9652}" type="datetimeFigureOut">
              <a:rPr lang="en-GB" smtClean="0"/>
              <a:t>26/01/2021</a:t>
            </a:fld>
            <a:endParaRPr lang="en-GB"/>
          </a:p>
        </p:txBody>
      </p:sp>
      <p:sp>
        <p:nvSpPr>
          <p:cNvPr id="5" name="Footer Placeholder 4">
            <a:extLst>
              <a:ext uri="{FF2B5EF4-FFF2-40B4-BE49-F238E27FC236}">
                <a16:creationId xmlns:a16="http://schemas.microsoft.com/office/drawing/2014/main" id="{114A2FD8-C07A-4A5A-803E-7294E5E51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EA02B2-C1E3-4DEA-AD35-8FA9CA196781}"/>
              </a:ext>
            </a:extLst>
          </p:cNvPr>
          <p:cNvSpPr>
            <a:spLocks noGrp="1"/>
          </p:cNvSpPr>
          <p:nvPr>
            <p:ph type="sldNum" sz="quarter" idx="12"/>
          </p:nvPr>
        </p:nvSpPr>
        <p:spPr/>
        <p:txBody>
          <a:bodyPr/>
          <a:lstStyle/>
          <a:p>
            <a:fld id="{92909008-5078-44AB-81B7-203F94D4530A}" type="slidenum">
              <a:rPr lang="en-GB" smtClean="0"/>
              <a:t>‹#›</a:t>
            </a:fld>
            <a:endParaRPr lang="en-GB"/>
          </a:p>
        </p:txBody>
      </p:sp>
    </p:spTree>
    <p:extLst>
      <p:ext uri="{BB962C8B-B14F-4D97-AF65-F5344CB8AC3E}">
        <p14:creationId xmlns:p14="http://schemas.microsoft.com/office/powerpoint/2010/main" val="393747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824B-32AF-4A58-B402-03A68F6123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3BEC3A-0C88-46E7-9B7B-ED6073B6F7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4E478E-BE0F-483C-8677-813C185BA88F}"/>
              </a:ext>
            </a:extLst>
          </p:cNvPr>
          <p:cNvSpPr>
            <a:spLocks noGrp="1"/>
          </p:cNvSpPr>
          <p:nvPr>
            <p:ph type="dt" sz="half" idx="10"/>
          </p:nvPr>
        </p:nvSpPr>
        <p:spPr/>
        <p:txBody>
          <a:bodyPr/>
          <a:lstStyle/>
          <a:p>
            <a:fld id="{6427AD4E-D869-4DF5-9398-58488C6D9652}" type="datetimeFigureOut">
              <a:rPr lang="en-GB" smtClean="0"/>
              <a:t>26/01/2021</a:t>
            </a:fld>
            <a:endParaRPr lang="en-GB"/>
          </a:p>
        </p:txBody>
      </p:sp>
      <p:sp>
        <p:nvSpPr>
          <p:cNvPr id="5" name="Footer Placeholder 4">
            <a:extLst>
              <a:ext uri="{FF2B5EF4-FFF2-40B4-BE49-F238E27FC236}">
                <a16:creationId xmlns:a16="http://schemas.microsoft.com/office/drawing/2014/main" id="{2C125B66-2FE5-4230-A7AA-B3176C265A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387D0D-FF5F-4B2E-B1AD-50BE44D3343D}"/>
              </a:ext>
            </a:extLst>
          </p:cNvPr>
          <p:cNvSpPr>
            <a:spLocks noGrp="1"/>
          </p:cNvSpPr>
          <p:nvPr>
            <p:ph type="sldNum" sz="quarter" idx="12"/>
          </p:nvPr>
        </p:nvSpPr>
        <p:spPr/>
        <p:txBody>
          <a:bodyPr/>
          <a:lstStyle/>
          <a:p>
            <a:fld id="{92909008-5078-44AB-81B7-203F94D4530A}" type="slidenum">
              <a:rPr lang="en-GB" smtClean="0"/>
              <a:t>‹#›</a:t>
            </a:fld>
            <a:endParaRPr lang="en-GB"/>
          </a:p>
        </p:txBody>
      </p:sp>
    </p:spTree>
    <p:extLst>
      <p:ext uri="{BB962C8B-B14F-4D97-AF65-F5344CB8AC3E}">
        <p14:creationId xmlns:p14="http://schemas.microsoft.com/office/powerpoint/2010/main" val="401538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54B2-9E95-463C-98B6-890AF2E259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DE0DD0-DCD4-4408-8C73-C9759279C5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7D0505-6E6B-4C01-9B36-F407EF82BF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AD2AD9-59D9-45D3-A77F-9D979EB66A8F}"/>
              </a:ext>
            </a:extLst>
          </p:cNvPr>
          <p:cNvSpPr>
            <a:spLocks noGrp="1"/>
          </p:cNvSpPr>
          <p:nvPr>
            <p:ph type="dt" sz="half" idx="10"/>
          </p:nvPr>
        </p:nvSpPr>
        <p:spPr/>
        <p:txBody>
          <a:bodyPr/>
          <a:lstStyle/>
          <a:p>
            <a:fld id="{6427AD4E-D869-4DF5-9398-58488C6D9652}" type="datetimeFigureOut">
              <a:rPr lang="en-GB" smtClean="0"/>
              <a:t>26/01/2021</a:t>
            </a:fld>
            <a:endParaRPr lang="en-GB"/>
          </a:p>
        </p:txBody>
      </p:sp>
      <p:sp>
        <p:nvSpPr>
          <p:cNvPr id="6" name="Footer Placeholder 5">
            <a:extLst>
              <a:ext uri="{FF2B5EF4-FFF2-40B4-BE49-F238E27FC236}">
                <a16:creationId xmlns:a16="http://schemas.microsoft.com/office/drawing/2014/main" id="{011C7101-50F9-4D22-9CCA-6F92446265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25D032-3781-4C24-8652-5B725913CD4B}"/>
              </a:ext>
            </a:extLst>
          </p:cNvPr>
          <p:cNvSpPr>
            <a:spLocks noGrp="1"/>
          </p:cNvSpPr>
          <p:nvPr>
            <p:ph type="sldNum" sz="quarter" idx="12"/>
          </p:nvPr>
        </p:nvSpPr>
        <p:spPr/>
        <p:txBody>
          <a:bodyPr/>
          <a:lstStyle/>
          <a:p>
            <a:fld id="{92909008-5078-44AB-81B7-203F94D4530A}" type="slidenum">
              <a:rPr lang="en-GB" smtClean="0"/>
              <a:t>‹#›</a:t>
            </a:fld>
            <a:endParaRPr lang="en-GB"/>
          </a:p>
        </p:txBody>
      </p:sp>
    </p:spTree>
    <p:extLst>
      <p:ext uri="{BB962C8B-B14F-4D97-AF65-F5344CB8AC3E}">
        <p14:creationId xmlns:p14="http://schemas.microsoft.com/office/powerpoint/2010/main" val="314321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9F68-DF32-4E45-A68B-A1BA77C680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AD2212-DC4B-4B8A-B802-8F621925CC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27A8E1-F027-4B7D-9064-32C411E74B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43B75E-7D62-4E79-807A-0D1C2A77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7C9DF4-A596-46E7-89F5-0C5CC1E314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7EF8C2-9ECA-4811-9346-E639AC681E90}"/>
              </a:ext>
            </a:extLst>
          </p:cNvPr>
          <p:cNvSpPr>
            <a:spLocks noGrp="1"/>
          </p:cNvSpPr>
          <p:nvPr>
            <p:ph type="dt" sz="half" idx="10"/>
          </p:nvPr>
        </p:nvSpPr>
        <p:spPr/>
        <p:txBody>
          <a:bodyPr/>
          <a:lstStyle/>
          <a:p>
            <a:fld id="{6427AD4E-D869-4DF5-9398-58488C6D9652}" type="datetimeFigureOut">
              <a:rPr lang="en-GB" smtClean="0"/>
              <a:t>26/01/2021</a:t>
            </a:fld>
            <a:endParaRPr lang="en-GB"/>
          </a:p>
        </p:txBody>
      </p:sp>
      <p:sp>
        <p:nvSpPr>
          <p:cNvPr id="8" name="Footer Placeholder 7">
            <a:extLst>
              <a:ext uri="{FF2B5EF4-FFF2-40B4-BE49-F238E27FC236}">
                <a16:creationId xmlns:a16="http://schemas.microsoft.com/office/drawing/2014/main" id="{56D93434-D0FC-4BCC-9311-AD56EC38A4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DEADCE-B7F0-4E76-96FA-E6E24B4BF4A0}"/>
              </a:ext>
            </a:extLst>
          </p:cNvPr>
          <p:cNvSpPr>
            <a:spLocks noGrp="1"/>
          </p:cNvSpPr>
          <p:nvPr>
            <p:ph type="sldNum" sz="quarter" idx="12"/>
          </p:nvPr>
        </p:nvSpPr>
        <p:spPr/>
        <p:txBody>
          <a:bodyPr/>
          <a:lstStyle/>
          <a:p>
            <a:fld id="{92909008-5078-44AB-81B7-203F94D4530A}" type="slidenum">
              <a:rPr lang="en-GB" smtClean="0"/>
              <a:t>‹#›</a:t>
            </a:fld>
            <a:endParaRPr lang="en-GB"/>
          </a:p>
        </p:txBody>
      </p:sp>
    </p:spTree>
    <p:extLst>
      <p:ext uri="{BB962C8B-B14F-4D97-AF65-F5344CB8AC3E}">
        <p14:creationId xmlns:p14="http://schemas.microsoft.com/office/powerpoint/2010/main" val="51749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4BF05-29C5-4045-8457-FDE1BD7BC9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F8BE7D-1B70-4876-BA86-370A4AFA30D5}"/>
              </a:ext>
            </a:extLst>
          </p:cNvPr>
          <p:cNvSpPr>
            <a:spLocks noGrp="1"/>
          </p:cNvSpPr>
          <p:nvPr>
            <p:ph type="dt" sz="half" idx="10"/>
          </p:nvPr>
        </p:nvSpPr>
        <p:spPr/>
        <p:txBody>
          <a:bodyPr/>
          <a:lstStyle/>
          <a:p>
            <a:fld id="{6427AD4E-D869-4DF5-9398-58488C6D9652}" type="datetimeFigureOut">
              <a:rPr lang="en-GB" smtClean="0"/>
              <a:t>26/01/2021</a:t>
            </a:fld>
            <a:endParaRPr lang="en-GB"/>
          </a:p>
        </p:txBody>
      </p:sp>
      <p:sp>
        <p:nvSpPr>
          <p:cNvPr id="4" name="Footer Placeholder 3">
            <a:extLst>
              <a:ext uri="{FF2B5EF4-FFF2-40B4-BE49-F238E27FC236}">
                <a16:creationId xmlns:a16="http://schemas.microsoft.com/office/drawing/2014/main" id="{9B246D16-27E2-4AFD-B978-17D9E769EB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894B0E-0C40-4BF9-AC72-6D1FBFAF4AB6}"/>
              </a:ext>
            </a:extLst>
          </p:cNvPr>
          <p:cNvSpPr>
            <a:spLocks noGrp="1"/>
          </p:cNvSpPr>
          <p:nvPr>
            <p:ph type="sldNum" sz="quarter" idx="12"/>
          </p:nvPr>
        </p:nvSpPr>
        <p:spPr/>
        <p:txBody>
          <a:bodyPr/>
          <a:lstStyle/>
          <a:p>
            <a:fld id="{92909008-5078-44AB-81B7-203F94D4530A}" type="slidenum">
              <a:rPr lang="en-GB" smtClean="0"/>
              <a:t>‹#›</a:t>
            </a:fld>
            <a:endParaRPr lang="en-GB"/>
          </a:p>
        </p:txBody>
      </p:sp>
    </p:spTree>
    <p:extLst>
      <p:ext uri="{BB962C8B-B14F-4D97-AF65-F5344CB8AC3E}">
        <p14:creationId xmlns:p14="http://schemas.microsoft.com/office/powerpoint/2010/main" val="22531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858DD-3F62-403C-835A-40DE12833163}"/>
              </a:ext>
            </a:extLst>
          </p:cNvPr>
          <p:cNvSpPr>
            <a:spLocks noGrp="1"/>
          </p:cNvSpPr>
          <p:nvPr>
            <p:ph type="dt" sz="half" idx="10"/>
          </p:nvPr>
        </p:nvSpPr>
        <p:spPr/>
        <p:txBody>
          <a:bodyPr/>
          <a:lstStyle/>
          <a:p>
            <a:fld id="{6427AD4E-D869-4DF5-9398-58488C6D9652}" type="datetimeFigureOut">
              <a:rPr lang="en-GB" smtClean="0"/>
              <a:t>26/01/2021</a:t>
            </a:fld>
            <a:endParaRPr lang="en-GB"/>
          </a:p>
        </p:txBody>
      </p:sp>
      <p:sp>
        <p:nvSpPr>
          <p:cNvPr id="3" name="Footer Placeholder 2">
            <a:extLst>
              <a:ext uri="{FF2B5EF4-FFF2-40B4-BE49-F238E27FC236}">
                <a16:creationId xmlns:a16="http://schemas.microsoft.com/office/drawing/2014/main" id="{A3AA3C53-9F3B-4F68-A3F6-622EC5CA9E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879540F-98E8-4B5A-ADB7-6417C0207604}"/>
              </a:ext>
            </a:extLst>
          </p:cNvPr>
          <p:cNvSpPr>
            <a:spLocks noGrp="1"/>
          </p:cNvSpPr>
          <p:nvPr>
            <p:ph type="sldNum" sz="quarter" idx="12"/>
          </p:nvPr>
        </p:nvSpPr>
        <p:spPr/>
        <p:txBody>
          <a:bodyPr/>
          <a:lstStyle/>
          <a:p>
            <a:fld id="{92909008-5078-44AB-81B7-203F94D4530A}" type="slidenum">
              <a:rPr lang="en-GB" smtClean="0"/>
              <a:t>‹#›</a:t>
            </a:fld>
            <a:endParaRPr lang="en-GB"/>
          </a:p>
        </p:txBody>
      </p:sp>
    </p:spTree>
    <p:extLst>
      <p:ext uri="{BB962C8B-B14F-4D97-AF65-F5344CB8AC3E}">
        <p14:creationId xmlns:p14="http://schemas.microsoft.com/office/powerpoint/2010/main" val="1323974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68941-C31D-4250-8BFC-43DDB979A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68BF9D-870A-49B6-A23C-BF627002A4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255209-CEA8-473F-963A-8BA8C41B1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7D5E58-7589-497E-AE39-AC9CB834758E}"/>
              </a:ext>
            </a:extLst>
          </p:cNvPr>
          <p:cNvSpPr>
            <a:spLocks noGrp="1"/>
          </p:cNvSpPr>
          <p:nvPr>
            <p:ph type="dt" sz="half" idx="10"/>
          </p:nvPr>
        </p:nvSpPr>
        <p:spPr/>
        <p:txBody>
          <a:bodyPr/>
          <a:lstStyle/>
          <a:p>
            <a:fld id="{6427AD4E-D869-4DF5-9398-58488C6D9652}" type="datetimeFigureOut">
              <a:rPr lang="en-GB" smtClean="0"/>
              <a:t>26/01/2021</a:t>
            </a:fld>
            <a:endParaRPr lang="en-GB"/>
          </a:p>
        </p:txBody>
      </p:sp>
      <p:sp>
        <p:nvSpPr>
          <p:cNvPr id="6" name="Footer Placeholder 5">
            <a:extLst>
              <a:ext uri="{FF2B5EF4-FFF2-40B4-BE49-F238E27FC236}">
                <a16:creationId xmlns:a16="http://schemas.microsoft.com/office/drawing/2014/main" id="{8D81967F-AB84-4993-A341-6F4F2335BC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1BF6B6-FFF5-41E4-A12A-FE6AFF57C2A2}"/>
              </a:ext>
            </a:extLst>
          </p:cNvPr>
          <p:cNvSpPr>
            <a:spLocks noGrp="1"/>
          </p:cNvSpPr>
          <p:nvPr>
            <p:ph type="sldNum" sz="quarter" idx="12"/>
          </p:nvPr>
        </p:nvSpPr>
        <p:spPr/>
        <p:txBody>
          <a:bodyPr/>
          <a:lstStyle/>
          <a:p>
            <a:fld id="{92909008-5078-44AB-81B7-203F94D4530A}" type="slidenum">
              <a:rPr lang="en-GB" smtClean="0"/>
              <a:t>‹#›</a:t>
            </a:fld>
            <a:endParaRPr lang="en-GB"/>
          </a:p>
        </p:txBody>
      </p:sp>
    </p:spTree>
    <p:extLst>
      <p:ext uri="{BB962C8B-B14F-4D97-AF65-F5344CB8AC3E}">
        <p14:creationId xmlns:p14="http://schemas.microsoft.com/office/powerpoint/2010/main" val="64421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16F25-BEE3-474E-B159-9CE3201DC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C87C67-B685-49B5-9A3B-4FFDFD557C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A1B293-10E9-43B9-B238-8BEE79292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281F02-7F82-4AC6-A4AA-58545A79E187}"/>
              </a:ext>
            </a:extLst>
          </p:cNvPr>
          <p:cNvSpPr>
            <a:spLocks noGrp="1"/>
          </p:cNvSpPr>
          <p:nvPr>
            <p:ph type="dt" sz="half" idx="10"/>
          </p:nvPr>
        </p:nvSpPr>
        <p:spPr/>
        <p:txBody>
          <a:bodyPr/>
          <a:lstStyle/>
          <a:p>
            <a:fld id="{6427AD4E-D869-4DF5-9398-58488C6D9652}" type="datetimeFigureOut">
              <a:rPr lang="en-GB" smtClean="0"/>
              <a:t>26/01/2021</a:t>
            </a:fld>
            <a:endParaRPr lang="en-GB"/>
          </a:p>
        </p:txBody>
      </p:sp>
      <p:sp>
        <p:nvSpPr>
          <p:cNvPr id="6" name="Footer Placeholder 5">
            <a:extLst>
              <a:ext uri="{FF2B5EF4-FFF2-40B4-BE49-F238E27FC236}">
                <a16:creationId xmlns:a16="http://schemas.microsoft.com/office/drawing/2014/main" id="{704A26CA-2F7A-46E0-97EB-12538C9C9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6E0173-71FC-4C0E-8EE1-E46B245254BA}"/>
              </a:ext>
            </a:extLst>
          </p:cNvPr>
          <p:cNvSpPr>
            <a:spLocks noGrp="1"/>
          </p:cNvSpPr>
          <p:nvPr>
            <p:ph type="sldNum" sz="quarter" idx="12"/>
          </p:nvPr>
        </p:nvSpPr>
        <p:spPr/>
        <p:txBody>
          <a:bodyPr/>
          <a:lstStyle/>
          <a:p>
            <a:fld id="{92909008-5078-44AB-81B7-203F94D4530A}" type="slidenum">
              <a:rPr lang="en-GB" smtClean="0"/>
              <a:t>‹#›</a:t>
            </a:fld>
            <a:endParaRPr lang="en-GB"/>
          </a:p>
        </p:txBody>
      </p:sp>
    </p:spTree>
    <p:extLst>
      <p:ext uri="{BB962C8B-B14F-4D97-AF65-F5344CB8AC3E}">
        <p14:creationId xmlns:p14="http://schemas.microsoft.com/office/powerpoint/2010/main" val="425774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D3E4E-D34A-4670-9A6A-EB0371F65E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773D82-99B0-4985-80F3-C78D6F9A8C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BD2783-CCC8-40BD-801A-FF0A9555A9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7AD4E-D869-4DF5-9398-58488C6D9652}" type="datetimeFigureOut">
              <a:rPr lang="en-GB" smtClean="0"/>
              <a:t>26/01/2021</a:t>
            </a:fld>
            <a:endParaRPr lang="en-GB"/>
          </a:p>
        </p:txBody>
      </p:sp>
      <p:sp>
        <p:nvSpPr>
          <p:cNvPr id="5" name="Footer Placeholder 4">
            <a:extLst>
              <a:ext uri="{FF2B5EF4-FFF2-40B4-BE49-F238E27FC236}">
                <a16:creationId xmlns:a16="http://schemas.microsoft.com/office/drawing/2014/main" id="{40A73294-082F-4EEC-8E0F-4707F421C3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A729B4-971E-481B-B35B-73188129F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09008-5078-44AB-81B7-203F94D4530A}" type="slidenum">
              <a:rPr lang="en-GB" smtClean="0"/>
              <a:t>‹#›</a:t>
            </a:fld>
            <a:endParaRPr lang="en-GB"/>
          </a:p>
        </p:txBody>
      </p:sp>
    </p:spTree>
    <p:extLst>
      <p:ext uri="{BB962C8B-B14F-4D97-AF65-F5344CB8AC3E}">
        <p14:creationId xmlns:p14="http://schemas.microsoft.com/office/powerpoint/2010/main" val="3543320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8.e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png"/><Relationship Id="rId4" Type="http://schemas.openxmlformats.org/officeDocument/2006/relationships/image" Target="../media/image9.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269037-D29F-401A-B7D9-672C88C6BA6C}"/>
              </a:ext>
            </a:extLst>
          </p:cNvPr>
          <p:cNvPicPr>
            <a:picLocks noChangeAspect="1"/>
          </p:cNvPicPr>
          <p:nvPr/>
        </p:nvPicPr>
        <p:blipFill rotWithShape="1">
          <a:blip r:embed="rId4">
            <a:alphaModFix amt="40000"/>
          </a:blip>
          <a:srcRect l="3111" r="1"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21A727CD-688D-4000-96B3-BC12DCCEE1C2}"/>
              </a:ext>
            </a:extLst>
          </p:cNvPr>
          <p:cNvSpPr>
            <a:spLocks noGrp="1"/>
          </p:cNvSpPr>
          <p:nvPr>
            <p:ph type="ctrTitle"/>
          </p:nvPr>
        </p:nvSpPr>
        <p:spPr>
          <a:xfrm>
            <a:off x="965200" y="965200"/>
            <a:ext cx="10261600" cy="3564869"/>
          </a:xfrm>
        </p:spPr>
        <p:txBody>
          <a:bodyPr>
            <a:normAutofit/>
          </a:bodyPr>
          <a:lstStyle/>
          <a:p>
            <a:pPr algn="l"/>
            <a:r>
              <a:rPr lang="en-GB" sz="11500">
                <a:ln w="22225">
                  <a:solidFill>
                    <a:schemeClr val="tx1"/>
                  </a:solidFill>
                  <a:miter lim="800000"/>
                </a:ln>
                <a:noFill/>
              </a:rPr>
              <a:t>Writing Task</a:t>
            </a:r>
          </a:p>
        </p:txBody>
      </p:sp>
      <p:sp>
        <p:nvSpPr>
          <p:cNvPr id="3" name="Subtitle 2">
            <a:extLst>
              <a:ext uri="{FF2B5EF4-FFF2-40B4-BE49-F238E27FC236}">
                <a16:creationId xmlns:a16="http://schemas.microsoft.com/office/drawing/2014/main" id="{C91E87A8-5115-4054-9530-93196BBEC444}"/>
              </a:ext>
            </a:extLst>
          </p:cNvPr>
          <p:cNvSpPr>
            <a:spLocks noGrp="1"/>
          </p:cNvSpPr>
          <p:nvPr>
            <p:ph type="subTitle" idx="1"/>
          </p:nvPr>
        </p:nvSpPr>
        <p:spPr>
          <a:xfrm>
            <a:off x="965200" y="4572002"/>
            <a:ext cx="10261600" cy="1202995"/>
          </a:xfrm>
        </p:spPr>
        <p:txBody>
          <a:bodyPr>
            <a:normAutofit/>
          </a:bodyPr>
          <a:lstStyle/>
          <a:p>
            <a:pPr algn="l"/>
            <a:r>
              <a:rPr lang="en-GB" sz="3200" dirty="0"/>
              <a:t>Wednesday 17</a:t>
            </a:r>
            <a:r>
              <a:rPr lang="en-GB" sz="3200" baseline="30000" dirty="0"/>
              <a:t>th</a:t>
            </a:r>
            <a:r>
              <a:rPr lang="en-GB" sz="3200" dirty="0"/>
              <a:t> February 2021</a:t>
            </a:r>
          </a:p>
        </p:txBody>
      </p:sp>
      <p:pic>
        <p:nvPicPr>
          <p:cNvPr id="4" name="Audio 3">
            <a:hlinkClick r:id="" action="ppaction://media"/>
            <a:extLst>
              <a:ext uri="{FF2B5EF4-FFF2-40B4-BE49-F238E27FC236}">
                <a16:creationId xmlns:a16="http://schemas.microsoft.com/office/drawing/2014/main" id="{23EA4358-7C3E-447B-A536-67DECCBD06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717203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6624"/>
    </mc:Choice>
    <mc:Fallback>
      <p:transition spd="slow" advTm="66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4BDF1-0987-4100-B260-5C92E05E77C5}"/>
              </a:ext>
            </a:extLst>
          </p:cNvPr>
          <p:cNvSpPr>
            <a:spLocks noGrp="1"/>
          </p:cNvSpPr>
          <p:nvPr>
            <p:ph type="title"/>
          </p:nvPr>
        </p:nvSpPr>
        <p:spPr>
          <a:xfrm>
            <a:off x="943277" y="712269"/>
            <a:ext cx="3370998" cy="5502264"/>
          </a:xfrm>
        </p:spPr>
        <p:txBody>
          <a:bodyPr>
            <a:normAutofit/>
          </a:bodyPr>
          <a:lstStyle/>
          <a:p>
            <a:r>
              <a:rPr lang="en-GB">
                <a:solidFill>
                  <a:srgbClr val="FFFFFF"/>
                </a:solidFill>
              </a:rPr>
              <a:t>LI: to write in a style that you choose.</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9B18657-1C3F-41C7-BC5F-767B84777239}"/>
              </a:ext>
            </a:extLst>
          </p:cNvPr>
          <p:cNvGraphicFramePr>
            <a:graphicFrameLocks noGrp="1"/>
          </p:cNvGraphicFramePr>
          <p:nvPr>
            <p:ph idx="1"/>
            <p:extLst>
              <p:ext uri="{D42A27DB-BD31-4B8C-83A1-F6EECF244321}">
                <p14:modId xmlns:p14="http://schemas.microsoft.com/office/powerpoint/2010/main" val="381491445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Audio 3">
            <a:hlinkClick r:id="" action="ppaction://media"/>
            <a:extLst>
              <a:ext uri="{FF2B5EF4-FFF2-40B4-BE49-F238E27FC236}">
                <a16:creationId xmlns:a16="http://schemas.microsoft.com/office/drawing/2014/main" id="{5A24F758-983E-40B3-877B-4448BDF4E2D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51978275"/>
      </p:ext>
    </p:extLst>
  </p:cSld>
  <p:clrMapOvr>
    <a:masterClrMapping/>
  </p:clrMapOvr>
  <mc:AlternateContent xmlns:mc="http://schemas.openxmlformats.org/markup-compatibility/2006">
    <mc:Choice xmlns:p14="http://schemas.microsoft.com/office/powerpoint/2010/main" Requires="p14">
      <p:transition spd="slow" p14:dur="2000" advTm="13243"/>
    </mc:Choice>
    <mc:Fallback>
      <p:transition spd="slow" advTm="132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FD286-60A8-4957-A21E-BE8EB1211D63}"/>
              </a:ext>
            </a:extLst>
          </p:cNvPr>
          <p:cNvSpPr>
            <a:spLocks noGrp="1"/>
          </p:cNvSpPr>
          <p:nvPr>
            <p:ph type="title"/>
          </p:nvPr>
        </p:nvSpPr>
        <p:spPr>
          <a:xfrm>
            <a:off x="686834" y="1153572"/>
            <a:ext cx="3200400" cy="4461163"/>
          </a:xfrm>
        </p:spPr>
        <p:txBody>
          <a:bodyPr>
            <a:normAutofit/>
          </a:bodyPr>
          <a:lstStyle/>
          <a:p>
            <a:r>
              <a:rPr lang="en-GB">
                <a:solidFill>
                  <a:srgbClr val="FFFFFF"/>
                </a:solidFill>
              </a:rPr>
              <a:t>Task 1- Read the following passage and answer the questions.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03D39FE-6E8C-463A-A87A-BC519C3339FC}"/>
              </a:ext>
            </a:extLst>
          </p:cNvPr>
          <p:cNvSpPr>
            <a:spLocks noGrp="1"/>
          </p:cNvSpPr>
          <p:nvPr>
            <p:ph idx="1"/>
          </p:nvPr>
        </p:nvSpPr>
        <p:spPr>
          <a:xfrm>
            <a:off x="4447308" y="591344"/>
            <a:ext cx="6906491" cy="5585619"/>
          </a:xfrm>
        </p:spPr>
        <p:txBody>
          <a:bodyPr anchor="ctr">
            <a:normAutofit/>
          </a:bodyPr>
          <a:lstStyle/>
          <a:p>
            <a:r>
              <a:rPr lang="en-GB" dirty="0"/>
              <a:t>It’s all well and good having a multi-octave voice, but without control it’s an accident waiting to happen. Jessie J – born Jessica Cornish in Redbridge – rushes up and down her scales on this anticipated debut album; but there’s more than one occasion where her fluctuating pitch is a pain in the ear.</a:t>
            </a:r>
          </a:p>
          <a:p>
            <a:r>
              <a:rPr lang="en-GB" dirty="0"/>
              <a:t>1.	What is Jessie J’s real name?</a:t>
            </a:r>
          </a:p>
          <a:p>
            <a:r>
              <a:rPr lang="en-GB" dirty="0"/>
              <a:t>2.	Where was she born?</a:t>
            </a:r>
          </a:p>
          <a:p>
            <a:r>
              <a:rPr lang="en-GB" dirty="0"/>
              <a:t>3.	What is a ‘multi-octave’ voice?</a:t>
            </a:r>
          </a:p>
          <a:p>
            <a:pPr marL="0" indent="0">
              <a:buNone/>
            </a:pPr>
            <a:endParaRPr lang="en-GB" dirty="0"/>
          </a:p>
        </p:txBody>
      </p:sp>
      <p:pic>
        <p:nvPicPr>
          <p:cNvPr id="4" name="Audio 3">
            <a:hlinkClick r:id="" action="ppaction://media"/>
            <a:extLst>
              <a:ext uri="{FF2B5EF4-FFF2-40B4-BE49-F238E27FC236}">
                <a16:creationId xmlns:a16="http://schemas.microsoft.com/office/drawing/2014/main" id="{C725E49C-C88D-47AD-A998-E8C33EDCD3A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61143224"/>
      </p:ext>
    </p:extLst>
  </p:cSld>
  <p:clrMapOvr>
    <a:masterClrMapping/>
  </p:clrMapOvr>
  <mc:AlternateContent xmlns:mc="http://schemas.openxmlformats.org/markup-compatibility/2006">
    <mc:Choice xmlns:p14="http://schemas.microsoft.com/office/powerpoint/2010/main" Requires="p14">
      <p:transition spd="slow" p14:dur="2000" advTm="48745"/>
    </mc:Choice>
    <mc:Fallback>
      <p:transition spd="slow" advTm="487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BAA17F1B-3951-4CEE-9A21-E8F11C3CCEE8}"/>
              </a:ext>
            </a:extLst>
          </p:cNvPr>
          <p:cNvPicPr>
            <a:picLocks noGrp="1" noChangeAspect="1"/>
          </p:cNvPicPr>
          <p:nvPr>
            <p:ph sz="half" idx="1"/>
          </p:nvPr>
        </p:nvPicPr>
        <p:blipFill>
          <a:blip r:embed="rId4"/>
          <a:stretch>
            <a:fillRect/>
          </a:stretch>
        </p:blipFill>
        <p:spPr>
          <a:xfrm>
            <a:off x="1287463" y="3057525"/>
            <a:ext cx="2628900" cy="2628900"/>
          </a:xfrm>
          <a:prstGeom prst="rect">
            <a:avLst/>
          </a:prstGeom>
        </p:spPr>
      </p:pic>
      <p:pic>
        <p:nvPicPr>
          <p:cNvPr id="7" name="Content Placeholder 6">
            <a:extLst>
              <a:ext uri="{FF2B5EF4-FFF2-40B4-BE49-F238E27FC236}">
                <a16:creationId xmlns:a16="http://schemas.microsoft.com/office/drawing/2014/main" id="{032F90D8-6392-4F9D-A952-A44F11CD890F}"/>
              </a:ext>
            </a:extLst>
          </p:cNvPr>
          <p:cNvPicPr>
            <a:picLocks noGrp="1" noChangeAspect="1"/>
          </p:cNvPicPr>
          <p:nvPr>
            <p:ph sz="half" idx="2"/>
          </p:nvPr>
        </p:nvPicPr>
        <p:blipFill>
          <a:blip r:embed="rId5"/>
          <a:stretch>
            <a:fillRect/>
          </a:stretch>
        </p:blipFill>
        <p:spPr>
          <a:xfrm>
            <a:off x="3984625" y="3057525"/>
            <a:ext cx="7366000" cy="2628900"/>
          </a:xfrm>
        </p:spPr>
      </p:pic>
      <p:sp>
        <p:nvSpPr>
          <p:cNvPr id="2" name="Title 1">
            <a:extLst>
              <a:ext uri="{FF2B5EF4-FFF2-40B4-BE49-F238E27FC236}">
                <a16:creationId xmlns:a16="http://schemas.microsoft.com/office/drawing/2014/main" id="{C98668B7-248E-41A2-BCE5-D265205EB4BE}"/>
              </a:ext>
            </a:extLst>
          </p:cNvPr>
          <p:cNvSpPr>
            <a:spLocks noGrp="1"/>
          </p:cNvSpPr>
          <p:nvPr>
            <p:ph type="title"/>
          </p:nvPr>
        </p:nvSpPr>
        <p:spPr>
          <a:xfrm>
            <a:off x="1286932" y="1204109"/>
            <a:ext cx="10023398" cy="857894"/>
          </a:xfrm>
        </p:spPr>
        <p:txBody>
          <a:bodyPr vert="horz" lIns="91440" tIns="45720" rIns="91440" bIns="45720" rtlCol="0" anchor="ctr">
            <a:normAutofit/>
          </a:bodyPr>
          <a:lstStyle/>
          <a:p>
            <a:r>
              <a:rPr lang="en-US" sz="4000" kern="1200">
                <a:solidFill>
                  <a:srgbClr val="FFFFFF"/>
                </a:solidFill>
                <a:latin typeface="+mj-lt"/>
                <a:ea typeface="+mj-ea"/>
                <a:cs typeface="+mj-cs"/>
              </a:rPr>
              <a:t>Read the passage and answer the questions.</a:t>
            </a:r>
          </a:p>
        </p:txBody>
      </p:sp>
      <p:pic>
        <p:nvPicPr>
          <p:cNvPr id="8" name="Audio 7">
            <a:hlinkClick r:id="" action="ppaction://media"/>
            <a:extLst>
              <a:ext uri="{FF2B5EF4-FFF2-40B4-BE49-F238E27FC236}">
                <a16:creationId xmlns:a16="http://schemas.microsoft.com/office/drawing/2014/main" id="{87F5007C-0F81-4552-B6C5-9B9FF26CA97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59686078"/>
      </p:ext>
    </p:extLst>
  </p:cSld>
  <p:clrMapOvr>
    <a:masterClrMapping/>
  </p:clrMapOvr>
  <mc:AlternateContent xmlns:mc="http://schemas.openxmlformats.org/markup-compatibility/2006">
    <mc:Choice xmlns:p14="http://schemas.microsoft.com/office/powerpoint/2010/main" Requires="p14">
      <p:transition spd="slow" p14:dur="2000" advTm="39773"/>
    </mc:Choice>
    <mc:Fallback>
      <p:transition spd="slow" advTm="397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26A80-D715-49B1-A086-C3BF6429A818}"/>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Read the passage and answer the questions.</a:t>
            </a:r>
          </a:p>
        </p:txBody>
      </p:sp>
      <p:sp>
        <p:nvSpPr>
          <p:cNvPr id="18" name="Content Placeholder 2">
            <a:extLst>
              <a:ext uri="{FF2B5EF4-FFF2-40B4-BE49-F238E27FC236}">
                <a16:creationId xmlns:a16="http://schemas.microsoft.com/office/drawing/2014/main" id="{8AD869FA-6575-4DAD-B976-82E4210D1B22}"/>
              </a:ext>
            </a:extLst>
          </p:cNvPr>
          <p:cNvSpPr>
            <a:spLocks noGrp="1"/>
          </p:cNvSpPr>
          <p:nvPr>
            <p:ph idx="1"/>
          </p:nvPr>
        </p:nvSpPr>
        <p:spPr>
          <a:xfrm>
            <a:off x="1371599" y="2318197"/>
            <a:ext cx="9724031" cy="3683358"/>
          </a:xfrm>
        </p:spPr>
        <p:txBody>
          <a:bodyPr anchor="ctr">
            <a:normAutofit/>
          </a:bodyPr>
          <a:lstStyle/>
          <a:p>
            <a:r>
              <a:rPr lang="en-GB" sz="2000">
                <a:effectLst/>
                <a:latin typeface="Comic Sans MS" panose="030F0702030302020204" pitchFamily="66" charset="0"/>
                <a:ea typeface="Times New Roman" panose="02020603050405020304" pitchFamily="18" charset="0"/>
                <a:cs typeface="Arial" panose="020B0604020202020204" pitchFamily="34" charset="0"/>
              </a:rPr>
              <a:t>With Cornish’s profile at a high and awards in the bag, ‘Who You Are’ is a guaranteed commercial hit. What it’s not, though, is a collection that confirms the arrival of a significant solo talent. It’s too patchy, too hurried, the powers behind it too eager to capitalise on the artist’s current chart success. There’s ample room for improvement, but given the well-documented hurdles Cornish has already overcome, one shouldn’t write her off just yet. When the pressure’s lifted, she could conjure up a classic. </a:t>
            </a:r>
          </a:p>
          <a:p>
            <a:endParaRPr lang="en-GB" sz="200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tabLst>
                <a:tab pos="457200" algn="l"/>
              </a:tabLst>
            </a:pPr>
            <a:r>
              <a:rPr lang="en-GB" sz="2000" b="1">
                <a:effectLst/>
                <a:latin typeface="Comic Sans MS" panose="030F0702030302020204" pitchFamily="66" charset="0"/>
                <a:ea typeface="Times New Roman" panose="02020603050405020304" pitchFamily="18" charset="0"/>
              </a:rPr>
              <a:t>Will ‘Who you are’ be a hit?</a:t>
            </a:r>
            <a:endParaRPr lang="en-GB" sz="200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tabLst>
                <a:tab pos="457200" algn="l"/>
              </a:tabLst>
            </a:pPr>
            <a:r>
              <a:rPr lang="en-GB" sz="2000" b="1">
                <a:effectLst/>
                <a:latin typeface="Comic Sans MS" panose="030F0702030302020204" pitchFamily="66" charset="0"/>
                <a:ea typeface="Times New Roman" panose="02020603050405020304" pitchFamily="18" charset="0"/>
              </a:rPr>
              <a:t>What does the reviewer think of it? Quote.</a:t>
            </a:r>
            <a:endParaRPr lang="en-GB" sz="2000">
              <a:effectLst/>
              <a:latin typeface="Times New Roman" panose="02020603050405020304" pitchFamily="18" charset="0"/>
              <a:ea typeface="Times New Roman" panose="02020603050405020304" pitchFamily="18" charset="0"/>
            </a:endParaRPr>
          </a:p>
          <a:p>
            <a:endParaRPr lang="en-GB" sz="2000"/>
          </a:p>
        </p:txBody>
      </p:sp>
      <p:pic>
        <p:nvPicPr>
          <p:cNvPr id="4" name="Audio 3">
            <a:hlinkClick r:id="" action="ppaction://media"/>
            <a:extLst>
              <a:ext uri="{FF2B5EF4-FFF2-40B4-BE49-F238E27FC236}">
                <a16:creationId xmlns:a16="http://schemas.microsoft.com/office/drawing/2014/main" id="{C8256A88-5699-4135-A401-18E3857CE3C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03388489"/>
      </p:ext>
    </p:extLst>
  </p:cSld>
  <p:clrMapOvr>
    <a:masterClrMapping/>
  </p:clrMapOvr>
  <mc:AlternateContent xmlns:mc="http://schemas.openxmlformats.org/markup-compatibility/2006">
    <mc:Choice xmlns:p14="http://schemas.microsoft.com/office/powerpoint/2010/main" Requires="p14">
      <p:transition spd="slow" p14:dur="2000" advTm="71010"/>
    </mc:Choice>
    <mc:Fallback>
      <p:transition spd="slow" advTm="710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5">
            <a:extLst>
              <a:ext uri="{FF2B5EF4-FFF2-40B4-BE49-F238E27FC236}">
                <a16:creationId xmlns:a16="http://schemas.microsoft.com/office/drawing/2014/main" id="{3973177A-FC93-49FD-BDA3-01324E611D1A}"/>
              </a:ext>
            </a:extLst>
          </p:cNvPr>
          <p:cNvPicPr>
            <a:picLocks noChangeAspect="1"/>
          </p:cNvPicPr>
          <p:nvPr/>
        </p:nvPicPr>
        <p:blipFill rotWithShape="1">
          <a:blip r:embed="rId4">
            <a:duotone>
              <a:prstClr val="black"/>
              <a:schemeClr val="tx2">
                <a:tint val="45000"/>
                <a:satMod val="400000"/>
              </a:schemeClr>
            </a:duotone>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9C4E58F-E050-4508-AD36-9DA5229C2055}"/>
              </a:ext>
            </a:extLst>
          </p:cNvPr>
          <p:cNvSpPr>
            <a:spLocks noGrp="1"/>
          </p:cNvSpPr>
          <p:nvPr>
            <p:ph type="title"/>
          </p:nvPr>
        </p:nvSpPr>
        <p:spPr>
          <a:xfrm>
            <a:off x="838200" y="365125"/>
            <a:ext cx="10515600" cy="1325563"/>
          </a:xfrm>
        </p:spPr>
        <p:txBody>
          <a:bodyPr>
            <a:normAutofit/>
          </a:bodyPr>
          <a:lstStyle/>
          <a:p>
            <a:r>
              <a:rPr lang="en-GB"/>
              <a:t>Task 2- Choose a writing task from the ones below</a:t>
            </a:r>
          </a:p>
        </p:txBody>
      </p:sp>
      <p:graphicFrame>
        <p:nvGraphicFramePr>
          <p:cNvPr id="26" name="Content Placeholder 2">
            <a:extLst>
              <a:ext uri="{FF2B5EF4-FFF2-40B4-BE49-F238E27FC236}">
                <a16:creationId xmlns:a16="http://schemas.microsoft.com/office/drawing/2014/main" id="{924DF101-9502-4EE8-8E13-7976C9AE18C5}"/>
              </a:ext>
            </a:extLst>
          </p:cNvPr>
          <p:cNvGraphicFramePr>
            <a:graphicFrameLocks noGrp="1"/>
          </p:cNvGraphicFramePr>
          <p:nvPr>
            <p:ph idx="1"/>
            <p:extLst>
              <p:ext uri="{D42A27DB-BD31-4B8C-83A1-F6EECF244321}">
                <p14:modId xmlns:p14="http://schemas.microsoft.com/office/powerpoint/2010/main" val="3008241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3">
            <a:hlinkClick r:id="" action="ppaction://media"/>
            <a:extLst>
              <a:ext uri="{FF2B5EF4-FFF2-40B4-BE49-F238E27FC236}">
                <a16:creationId xmlns:a16="http://schemas.microsoft.com/office/drawing/2014/main" id="{B34C7EF4-E0BF-4915-B21E-03F99806498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031595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24659"/>
    </mc:Choice>
    <mc:Fallback>
      <p:transition spd="slow" advTm="1246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390</Words>
  <Application>Microsoft Office PowerPoint</Application>
  <PresentationFormat>Widescreen</PresentationFormat>
  <Paragraphs>27</Paragraphs>
  <Slides>6</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Comic Sans MS</vt:lpstr>
      <vt:lpstr>Times New Roman</vt:lpstr>
      <vt:lpstr>Office Theme</vt:lpstr>
      <vt:lpstr>Writing Task</vt:lpstr>
      <vt:lpstr>LI: to write in a style that you choose.</vt:lpstr>
      <vt:lpstr>Task 1- Read the following passage and answer the questions.</vt:lpstr>
      <vt:lpstr>Read the passage and answer the questions.</vt:lpstr>
      <vt:lpstr>Read the passage and answer the questions.</vt:lpstr>
      <vt:lpstr>Task 2- Choose a writing task from the ones below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Task</dc:title>
  <dc:creator>Vicki Grogan</dc:creator>
  <cp:lastModifiedBy>Vicki Grogan</cp:lastModifiedBy>
  <cp:revision>3</cp:revision>
  <dcterms:created xsi:type="dcterms:W3CDTF">2021-01-26T10:00:47Z</dcterms:created>
  <dcterms:modified xsi:type="dcterms:W3CDTF">2021-01-26T10:32:56Z</dcterms:modified>
</cp:coreProperties>
</file>