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97" r:id="rId2"/>
    <p:sldId id="698" r:id="rId3"/>
    <p:sldId id="700" r:id="rId4"/>
    <p:sldId id="486" r:id="rId5"/>
    <p:sldId id="487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FDA1-670B-4346-839F-51C2BC71C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A1685-8254-40BA-A430-A7AC1999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9096F-F599-4FD8-82EB-172B06E6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3343A-D246-4F18-9658-501DEFD5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83217-C2E5-4523-A399-0F4CFF60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CBE3-F06D-4269-A264-4438FFA4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7887B-5C3B-48C8-907A-F5A6CBB3E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7018A-E388-4A53-B46C-C3E0D27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96B8-9F10-409E-84CF-E1560E67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08FB7-CDEA-420D-9E93-CAD07193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4B46E-A53C-46DC-89EE-22BBA4817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9B80E-E367-4317-925E-53C070AFF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914A4-F5F4-4EE1-9660-AE06DDD1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C5031-3FE6-4B07-8807-5CB706E8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87D1-9B34-4C83-B2A5-9BB73A50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6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A5C0-F0C8-4D28-BB57-1DF4551F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4296D-38E8-45FB-BCA7-B5287D660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CCF66-BCF2-4B2B-9849-7CE91CA0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E2B7E-D4FB-4F5C-BFA4-59BDD472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BFD88-6AE2-4859-91D4-6E556A38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1C5F-C81A-4029-BD91-14D18114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A3A1-F3C2-40D5-B275-FA68229D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CCAD9-BFBD-461C-9958-FB972523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4187-9EFF-4248-A9F8-F3C2B1D6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1581F-6D08-413A-BA6D-AA2AC1C5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4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A72F-D1E3-4E0C-8DBE-7254E92C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CB004-C4C6-46ED-BB9E-5FFF73FF5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E4D8E-BB9C-45FE-A74C-3C3672862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9AB19-EA57-4547-A60D-E89E4792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31619-DBEA-4C23-9252-0BCB66C4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FA592-A93E-4916-B846-D70BF228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3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1248-60CF-4452-932F-BF04AC29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F5255-E300-4C02-A30B-CF055FEC7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43BAB-8F97-49E1-91AD-49F608765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7B2E7-05E8-472C-BC66-0EB0A0996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02C74-CC57-408D-9CC2-EFFB66CF8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6D1F6-778C-467F-8412-D9514920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5545C-4E6C-4794-A6CE-4C9EE8A0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18045-D432-44A9-A7EE-EA0490D7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A3EA-CD7C-4F6F-A2BD-EB8B2A42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A8AB7-FB31-4373-9753-93AAEE5A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E42D9-788F-443E-92A3-76CE57C0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B77B5-CC48-4E20-81D7-F3E6A50E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8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23EF7-B7D6-42B4-ACF1-0C9333BE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63E41-E706-449F-B575-AE94A58A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12461-49BD-4BD2-BCF4-AA74EBF6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A8AD-D6F3-40A6-A913-47FE8783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503A-AF45-4940-89EE-C321425E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F840E-0C09-438D-B644-AF49B94AC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056A0-F62B-411E-82BC-52873713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F7E18-E4E4-4483-89ED-A48700A0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A0059-3E66-40CD-8A4D-087E8122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5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D713-2E9F-4315-B6A1-52CFC92E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78B7B-2188-419C-94C6-2EC646221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174F-D49D-4BDE-ADB9-D206223F5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FBE93-2A00-4404-BA09-B9F73B50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485B9-3FAE-4F12-AE39-9BE9E59C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3FF0E-C9BF-4F02-AEB2-EFABD2E1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EE7D0-9BBD-40AA-984E-DD9BE1A1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1C76-1D67-4E55-95DC-4820E597D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07CBD-D30F-4C00-B446-22F4C933C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6DC72-5516-431D-8130-28A9767F7B9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FE5FE-32D2-4128-B24E-E1F98C1F4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0668B-BC3A-4163-85DB-62315EC29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BD37-C42B-4561-B2EB-1D6DC6ECC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7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osiMkAewfJ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C496DAF-38FF-468F-A21C-8E91EE69B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112" y="2671762"/>
            <a:ext cx="8105775" cy="15144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91F4DC-FB8E-4FD9-A30E-0ED0E8300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17"/>
    </mc:Choice>
    <mc:Fallback>
      <p:transition spd="slow" advTm="11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923" y="401020"/>
            <a:ext cx="8882077" cy="72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12" b="1" dirty="0">
                <a:solidFill>
                  <a:srgbClr val="FF0000"/>
                </a:solidFill>
                <a:latin typeface="Comic Sans MS" pitchFamily="66" charset="0"/>
              </a:rPr>
              <a:t>Which is larger: 1/4 or 3/4?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192" y="1275770"/>
            <a:ext cx="11439039" cy="61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64" dirty="0">
                <a:solidFill>
                  <a:srgbClr val="002060"/>
                </a:solidFill>
                <a:latin typeface="Comic Sans MS" pitchFamily="66" charset="0"/>
              </a:rPr>
              <a:t>The larger the numerator, the larger the fraction.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22250" y="2285096"/>
            <a:ext cx="2018654" cy="13456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45" name="Rectangle 44"/>
          <p:cNvSpPr/>
          <p:nvPr/>
        </p:nvSpPr>
        <p:spPr>
          <a:xfrm>
            <a:off x="1722250" y="2285096"/>
            <a:ext cx="8073718" cy="134562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46" name="Rectangle 45"/>
          <p:cNvSpPr/>
          <p:nvPr/>
        </p:nvSpPr>
        <p:spPr>
          <a:xfrm>
            <a:off x="1722250" y="22850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47" name="Rectangle 46"/>
          <p:cNvSpPr/>
          <p:nvPr/>
        </p:nvSpPr>
        <p:spPr>
          <a:xfrm>
            <a:off x="3741128" y="22850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48" name="Rectangle 47"/>
          <p:cNvSpPr/>
          <p:nvPr/>
        </p:nvSpPr>
        <p:spPr>
          <a:xfrm>
            <a:off x="5759782" y="22850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49" name="Rectangle 48"/>
          <p:cNvSpPr/>
          <p:nvPr/>
        </p:nvSpPr>
        <p:spPr>
          <a:xfrm>
            <a:off x="7778436" y="22850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0" name="Rectangle 49"/>
          <p:cNvSpPr/>
          <p:nvPr/>
        </p:nvSpPr>
        <p:spPr>
          <a:xfrm>
            <a:off x="3740904" y="4034596"/>
            <a:ext cx="2018654" cy="13456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1" name="Rectangle 50"/>
          <p:cNvSpPr/>
          <p:nvPr/>
        </p:nvSpPr>
        <p:spPr>
          <a:xfrm>
            <a:off x="5759558" y="4034596"/>
            <a:ext cx="2018654" cy="13456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3" name="Rectangle 52"/>
          <p:cNvSpPr/>
          <p:nvPr/>
        </p:nvSpPr>
        <p:spPr>
          <a:xfrm>
            <a:off x="1722250" y="4034596"/>
            <a:ext cx="2018654" cy="13456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4" name="Rectangle 53"/>
          <p:cNvSpPr/>
          <p:nvPr/>
        </p:nvSpPr>
        <p:spPr>
          <a:xfrm>
            <a:off x="1722250" y="4034596"/>
            <a:ext cx="8073718" cy="134562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5" name="Rectangle 54"/>
          <p:cNvSpPr/>
          <p:nvPr/>
        </p:nvSpPr>
        <p:spPr>
          <a:xfrm>
            <a:off x="1722250" y="40345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6" name="Rectangle 55"/>
          <p:cNvSpPr/>
          <p:nvPr/>
        </p:nvSpPr>
        <p:spPr>
          <a:xfrm>
            <a:off x="3741128" y="40345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7" name="Rectangle 56"/>
          <p:cNvSpPr/>
          <p:nvPr/>
        </p:nvSpPr>
        <p:spPr>
          <a:xfrm>
            <a:off x="5759782" y="40345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8" name="Rectangle 57"/>
          <p:cNvSpPr/>
          <p:nvPr/>
        </p:nvSpPr>
        <p:spPr>
          <a:xfrm>
            <a:off x="7778436" y="40345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59" name="Rectangle 58"/>
          <p:cNvSpPr/>
          <p:nvPr/>
        </p:nvSpPr>
        <p:spPr>
          <a:xfrm>
            <a:off x="8518385" y="422183"/>
            <a:ext cx="1098378" cy="725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112" b="1" dirty="0">
                <a:solidFill>
                  <a:srgbClr val="002060"/>
                </a:solidFill>
                <a:latin typeface="Comic Sans MS" pitchFamily="66" charset="0"/>
              </a:rPr>
              <a:t>3/4</a:t>
            </a:r>
            <a:endParaRPr lang="en-GB" sz="1869" dirty="0">
              <a:solidFill>
                <a:srgbClr val="00206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56B064D-1E9C-4D62-A211-1CC7FFC5B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80"/>
    </mc:Choice>
    <mc:Fallback>
      <p:transition spd="slow" advTm="2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4" grpId="0" animBg="1"/>
      <p:bldP spid="50" grpId="0" animBg="1"/>
      <p:bldP spid="51" grpId="0" animBg="1"/>
      <p:bldP spid="53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923" y="401020"/>
            <a:ext cx="7738173" cy="72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12" b="1" dirty="0">
                <a:solidFill>
                  <a:srgbClr val="FF0000"/>
                </a:solidFill>
                <a:latin typeface="Comic Sans MS" pitchFamily="66" charset="0"/>
              </a:rPr>
              <a:t>Which is larger: 1/4 or 1/5?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192" y="1275770"/>
            <a:ext cx="11439039" cy="61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64" dirty="0">
                <a:solidFill>
                  <a:srgbClr val="002060"/>
                </a:solidFill>
                <a:latin typeface="Comic Sans MS" pitchFamily="66" charset="0"/>
              </a:rPr>
              <a:t>The larger the denominator, the smaller the fraction.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2250" y="2285096"/>
            <a:ext cx="2018654" cy="13456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0" name="Rectangle 9"/>
          <p:cNvSpPr/>
          <p:nvPr/>
        </p:nvSpPr>
        <p:spPr>
          <a:xfrm>
            <a:off x="1722250" y="2285096"/>
            <a:ext cx="8073718" cy="134562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1" name="Rectangle 10"/>
          <p:cNvSpPr/>
          <p:nvPr/>
        </p:nvSpPr>
        <p:spPr>
          <a:xfrm>
            <a:off x="1722250" y="22850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2" name="Rectangle 11"/>
          <p:cNvSpPr/>
          <p:nvPr/>
        </p:nvSpPr>
        <p:spPr>
          <a:xfrm>
            <a:off x="3741128" y="22850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3" name="Rectangle 12"/>
          <p:cNvSpPr/>
          <p:nvPr/>
        </p:nvSpPr>
        <p:spPr>
          <a:xfrm>
            <a:off x="5759782" y="22850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4" name="Rectangle 13"/>
          <p:cNvSpPr/>
          <p:nvPr/>
        </p:nvSpPr>
        <p:spPr>
          <a:xfrm>
            <a:off x="7778436" y="2285096"/>
            <a:ext cx="2018430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9" name="Rectangle 18"/>
          <p:cNvSpPr/>
          <p:nvPr/>
        </p:nvSpPr>
        <p:spPr>
          <a:xfrm>
            <a:off x="1722250" y="4034596"/>
            <a:ext cx="1614923" cy="134562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20" name="Rectangle 19"/>
          <p:cNvSpPr/>
          <p:nvPr/>
        </p:nvSpPr>
        <p:spPr>
          <a:xfrm>
            <a:off x="1722250" y="4034596"/>
            <a:ext cx="8073718" cy="134562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21" name="Rectangle 20"/>
          <p:cNvSpPr/>
          <p:nvPr/>
        </p:nvSpPr>
        <p:spPr>
          <a:xfrm>
            <a:off x="1722250" y="4034596"/>
            <a:ext cx="1614744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22" name="Rectangle 21"/>
          <p:cNvSpPr/>
          <p:nvPr/>
        </p:nvSpPr>
        <p:spPr>
          <a:xfrm>
            <a:off x="3337352" y="4034596"/>
            <a:ext cx="1614744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23" name="Rectangle 22"/>
          <p:cNvSpPr/>
          <p:nvPr/>
        </p:nvSpPr>
        <p:spPr>
          <a:xfrm>
            <a:off x="4952096" y="4034596"/>
            <a:ext cx="1614744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24" name="Rectangle 23"/>
          <p:cNvSpPr/>
          <p:nvPr/>
        </p:nvSpPr>
        <p:spPr>
          <a:xfrm>
            <a:off x="6567198" y="4034596"/>
            <a:ext cx="1614744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25" name="Rectangle 24"/>
          <p:cNvSpPr/>
          <p:nvPr/>
        </p:nvSpPr>
        <p:spPr>
          <a:xfrm>
            <a:off x="8182122" y="4034596"/>
            <a:ext cx="1614744" cy="1345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26" name="Rectangle 25"/>
          <p:cNvSpPr/>
          <p:nvPr/>
        </p:nvSpPr>
        <p:spPr>
          <a:xfrm>
            <a:off x="8518385" y="422183"/>
            <a:ext cx="1098378" cy="725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112" b="1" dirty="0">
                <a:solidFill>
                  <a:srgbClr val="002060"/>
                </a:solidFill>
                <a:latin typeface="Comic Sans MS" pitchFamily="66" charset="0"/>
              </a:rPr>
              <a:t>1/4</a:t>
            </a:r>
            <a:endParaRPr lang="en-GB" sz="1869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117DF6-2610-44F8-9B35-3A69510D6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68"/>
    </mc:Choice>
    <mc:Fallback>
      <p:transition spd="slow" advTm="41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 animBg="1"/>
      <p:bldP spid="19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924" y="604512"/>
            <a:ext cx="8683787" cy="667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738" b="1" dirty="0">
                <a:solidFill>
                  <a:srgbClr val="FF0000"/>
                </a:solidFill>
                <a:latin typeface="Comic Sans MS" pitchFamily="66" charset="0"/>
              </a:rPr>
              <a:t>Which fraction is larger:    or    ?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6701593" y="469936"/>
            <a:ext cx="482378" cy="1148347"/>
            <a:chOff x="6594252" y="2373362"/>
            <a:chExt cx="516212" cy="122889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594252" y="2949426"/>
              <a:ext cx="504056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631514" y="2373362"/>
              <a:ext cx="478949" cy="65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64" b="1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endParaRPr lang="en-GB" sz="1682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31514" y="2949426"/>
              <a:ext cx="478950" cy="65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64" b="1" dirty="0">
                  <a:solidFill>
                    <a:srgbClr val="FF0000"/>
                  </a:solidFill>
                  <a:latin typeface="Comic Sans MS" pitchFamily="66" charset="0"/>
                </a:rPr>
                <a:t>3</a:t>
              </a:r>
              <a:endParaRPr lang="en-GB" sz="1682" dirty="0"/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8020412" y="469936"/>
            <a:ext cx="710451" cy="1148347"/>
            <a:chOff x="6493401" y="2373362"/>
            <a:chExt cx="760281" cy="122889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594252" y="2949426"/>
              <a:ext cx="504056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631514" y="2373362"/>
              <a:ext cx="478949" cy="65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64" b="1" dirty="0">
                  <a:solidFill>
                    <a:srgbClr val="FF0000"/>
                  </a:solidFill>
                  <a:latin typeface="Comic Sans MS" pitchFamily="66" charset="0"/>
                </a:rPr>
                <a:t>3</a:t>
              </a:r>
              <a:endParaRPr lang="en-GB" sz="1682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93401" y="2949426"/>
              <a:ext cx="760281" cy="65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64" b="1" dirty="0">
                  <a:solidFill>
                    <a:srgbClr val="FF0000"/>
                  </a:solidFill>
                  <a:latin typeface="Comic Sans MS" pitchFamily="66" charset="0"/>
                </a:rPr>
                <a:t>12</a:t>
              </a:r>
              <a:endParaRPr lang="en-GB" sz="1682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91404" y="3328608"/>
            <a:ext cx="667170" cy="1990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168" b="1" u="sng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  <a:p>
            <a:r>
              <a:rPr lang="en-GB" sz="6168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4112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428" y="3665050"/>
            <a:ext cx="667170" cy="10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168" b="1" dirty="0">
                <a:solidFill>
                  <a:srgbClr val="FF0000"/>
                </a:solidFill>
                <a:latin typeface="Comic Sans MS" pitchFamily="66" charset="0"/>
              </a:rPr>
              <a:t>=</a:t>
            </a:r>
            <a:endParaRPr lang="en-GB" sz="4112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82149" y="4277701"/>
            <a:ext cx="9420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10058" y="3335663"/>
            <a:ext cx="667170" cy="1041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168" b="1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08192" y="4277701"/>
            <a:ext cx="1149674" cy="1041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168" b="1" dirty="0">
                <a:solidFill>
                  <a:srgbClr val="FF000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32" name="U-Turn Arrow 31"/>
          <p:cNvSpPr/>
          <p:nvPr/>
        </p:nvSpPr>
        <p:spPr>
          <a:xfrm>
            <a:off x="2260558" y="2927051"/>
            <a:ext cx="2220519" cy="40373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>
              <a:solidFill>
                <a:schemeClr val="tx1"/>
              </a:solidFill>
            </a:endParaRPr>
          </a:p>
        </p:txBody>
      </p:sp>
      <p:sp>
        <p:nvSpPr>
          <p:cNvPr id="33" name="U-Turn Arrow 32"/>
          <p:cNvSpPr/>
          <p:nvPr/>
        </p:nvSpPr>
        <p:spPr>
          <a:xfrm flipV="1">
            <a:off x="2260558" y="5147570"/>
            <a:ext cx="2220519" cy="40373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20875" y="2150519"/>
            <a:ext cx="3209702" cy="7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86" dirty="0">
                <a:solidFill>
                  <a:srgbClr val="002060"/>
                </a:solidFill>
                <a:latin typeface="Comic Sans MS" pitchFamily="66" charset="0"/>
              </a:rPr>
              <a:t>x4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9010" y="5582231"/>
            <a:ext cx="3209702" cy="7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86" dirty="0">
                <a:solidFill>
                  <a:srgbClr val="002060"/>
                </a:solidFill>
                <a:latin typeface="Comic Sans MS" pitchFamily="66" charset="0"/>
              </a:rPr>
              <a:t>x4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67019" y="333731"/>
            <a:ext cx="740173" cy="141305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235CF9D-F9DB-47B4-9275-660692430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001"/>
    </mc:Choice>
    <mc:Fallback>
      <p:transition spd="slow" advTm="111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/>
      <p:bldP spid="28" grpId="0"/>
      <p:bldP spid="30" grpId="0"/>
      <p:bldP spid="31" grpId="0"/>
      <p:bldP spid="32" grpId="0" animBg="1"/>
      <p:bldP spid="33" grpId="0" animBg="1"/>
      <p:bldP spid="34" grpId="0"/>
      <p:bldP spid="35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924" y="604512"/>
            <a:ext cx="8683787" cy="667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738" b="1" dirty="0">
                <a:solidFill>
                  <a:srgbClr val="FF0000"/>
                </a:solidFill>
                <a:latin typeface="Comic Sans MS" pitchFamily="66" charset="0"/>
              </a:rPr>
              <a:t>Which fraction is larger:    or    ? 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6701593" y="469936"/>
            <a:ext cx="482378" cy="1148347"/>
            <a:chOff x="6594252" y="2373362"/>
            <a:chExt cx="516212" cy="122889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94252" y="2949426"/>
              <a:ext cx="504056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631514" y="2373362"/>
              <a:ext cx="478949" cy="65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64" b="1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endParaRPr lang="en-GB" sz="1682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31514" y="2949426"/>
              <a:ext cx="478950" cy="65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64" b="1" dirty="0">
                  <a:solidFill>
                    <a:srgbClr val="FF0000"/>
                  </a:solidFill>
                  <a:latin typeface="Comic Sans MS" pitchFamily="66" charset="0"/>
                </a:rPr>
                <a:t>3</a:t>
              </a:r>
              <a:endParaRPr lang="en-GB" sz="1682" dirty="0"/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8020412" y="469936"/>
            <a:ext cx="710451" cy="1148347"/>
            <a:chOff x="6493401" y="2373362"/>
            <a:chExt cx="760281" cy="122889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594252" y="2949426"/>
              <a:ext cx="504056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631514" y="2373362"/>
              <a:ext cx="478949" cy="65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64" b="1" dirty="0">
                  <a:solidFill>
                    <a:srgbClr val="FF0000"/>
                  </a:solidFill>
                  <a:latin typeface="Comic Sans MS" pitchFamily="66" charset="0"/>
                </a:rPr>
                <a:t>3</a:t>
              </a:r>
              <a:endParaRPr lang="en-GB" sz="1682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93401" y="2949426"/>
              <a:ext cx="760281" cy="652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364" b="1" dirty="0">
                  <a:solidFill>
                    <a:srgbClr val="FF0000"/>
                  </a:solidFill>
                  <a:latin typeface="Comic Sans MS" pitchFamily="66" charset="0"/>
                </a:rPr>
                <a:t>12</a:t>
              </a:r>
              <a:endParaRPr lang="en-GB" sz="1682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67019" y="333731"/>
            <a:ext cx="740173" cy="141305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4" name="Rectangle 13"/>
          <p:cNvSpPr/>
          <p:nvPr/>
        </p:nvSpPr>
        <p:spPr>
          <a:xfrm>
            <a:off x="2193269" y="4438327"/>
            <a:ext cx="2018654" cy="1345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5" name="Rectangle 14"/>
          <p:cNvSpPr/>
          <p:nvPr/>
        </p:nvSpPr>
        <p:spPr>
          <a:xfrm>
            <a:off x="2193269" y="2486962"/>
            <a:ext cx="2691538" cy="1345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6" name="Rectangle 15"/>
          <p:cNvSpPr/>
          <p:nvPr/>
        </p:nvSpPr>
        <p:spPr>
          <a:xfrm>
            <a:off x="2193269" y="2486961"/>
            <a:ext cx="8073718" cy="134562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7" name="Rectangle 16"/>
          <p:cNvSpPr/>
          <p:nvPr/>
        </p:nvSpPr>
        <p:spPr>
          <a:xfrm>
            <a:off x="2193269" y="4438327"/>
            <a:ext cx="8073718" cy="134562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8" name="Rectangle 17"/>
          <p:cNvSpPr/>
          <p:nvPr/>
        </p:nvSpPr>
        <p:spPr>
          <a:xfrm>
            <a:off x="2193269" y="2486961"/>
            <a:ext cx="2691239" cy="13456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37" name="Rectangle 36"/>
          <p:cNvSpPr/>
          <p:nvPr/>
        </p:nvSpPr>
        <p:spPr>
          <a:xfrm>
            <a:off x="4885107" y="2486961"/>
            <a:ext cx="2691239" cy="13456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38" name="Rectangle 37"/>
          <p:cNvSpPr/>
          <p:nvPr/>
        </p:nvSpPr>
        <p:spPr>
          <a:xfrm>
            <a:off x="7576645" y="2486961"/>
            <a:ext cx="2691239" cy="13456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grpSp>
        <p:nvGrpSpPr>
          <p:cNvPr id="50" name="Group 49"/>
          <p:cNvGrpSpPr/>
          <p:nvPr/>
        </p:nvGrpSpPr>
        <p:grpSpPr>
          <a:xfrm>
            <a:off x="2193269" y="4438327"/>
            <a:ext cx="8074615" cy="1345769"/>
            <a:chOff x="2345780" y="4749626"/>
            <a:chExt cx="8640960" cy="1440160"/>
          </a:xfrm>
        </p:grpSpPr>
        <p:sp>
          <p:nvSpPr>
            <p:cNvPr id="20" name="Rectangle 19"/>
            <p:cNvSpPr/>
            <p:nvPr/>
          </p:nvSpPr>
          <p:spPr>
            <a:xfrm>
              <a:off x="2345780" y="474978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6594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8602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0602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2618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46180" y="474978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6634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8642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10642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82658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54658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26674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93269" y="2486962"/>
            <a:ext cx="8074615" cy="1345769"/>
            <a:chOff x="2345780" y="4749626"/>
            <a:chExt cx="8640960" cy="1440160"/>
          </a:xfrm>
        </p:grpSpPr>
        <p:sp>
          <p:nvSpPr>
            <p:cNvPr id="52" name="Rectangle 51"/>
            <p:cNvSpPr/>
            <p:nvPr/>
          </p:nvSpPr>
          <p:spPr>
            <a:xfrm>
              <a:off x="2345780" y="474978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06594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78602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0602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2618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46180" y="474978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6634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8642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10642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82658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54658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266740" y="4749626"/>
              <a:ext cx="720000" cy="1440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2"/>
            </a:p>
          </p:txBody>
        </p: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86C709-A178-47B3-97CA-9CB23AF7D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59"/>
    </mc:Choice>
    <mc:Fallback>
      <p:transition spd="slow" advTm="35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1144" y="186358"/>
            <a:ext cx="10429712" cy="61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64" b="1" dirty="0">
                <a:solidFill>
                  <a:srgbClr val="FF0000"/>
                </a:solidFill>
                <a:latin typeface="Comic Sans MS" pitchFamily="66" charset="0"/>
              </a:rPr>
              <a:t>Order these fractions from smallest to largest.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91269" y="4976635"/>
            <a:ext cx="1951365" cy="1749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2" name="Rounded Rectangle 11"/>
          <p:cNvSpPr/>
          <p:nvPr/>
        </p:nvSpPr>
        <p:spPr>
          <a:xfrm>
            <a:off x="7105327" y="4976635"/>
            <a:ext cx="1951365" cy="1749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3" name="Rounded Rectangle 12"/>
          <p:cNvSpPr/>
          <p:nvPr/>
        </p:nvSpPr>
        <p:spPr>
          <a:xfrm>
            <a:off x="5019385" y="4976635"/>
            <a:ext cx="1951365" cy="1749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4" name="Rounded Rectangle 13"/>
          <p:cNvSpPr/>
          <p:nvPr/>
        </p:nvSpPr>
        <p:spPr>
          <a:xfrm>
            <a:off x="2956539" y="4976635"/>
            <a:ext cx="1951365" cy="1749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sp>
        <p:nvSpPr>
          <p:cNvPr id="15" name="Rounded Rectangle 14"/>
          <p:cNvSpPr/>
          <p:nvPr/>
        </p:nvSpPr>
        <p:spPr>
          <a:xfrm>
            <a:off x="914789" y="4976635"/>
            <a:ext cx="1951365" cy="1749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2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468D92-38AF-425B-873E-0BC0F79A479D}"/>
              </a:ext>
            </a:extLst>
          </p:cNvPr>
          <p:cNvGrpSpPr/>
          <p:nvPr/>
        </p:nvGrpSpPr>
        <p:grpSpPr>
          <a:xfrm>
            <a:off x="1194853" y="872038"/>
            <a:ext cx="1671301" cy="1916254"/>
            <a:chOff x="941624" y="933202"/>
            <a:chExt cx="1788524" cy="2050658"/>
          </a:xfrm>
        </p:grpSpPr>
        <p:sp>
          <p:nvSpPr>
            <p:cNvPr id="7" name="TextBox 6"/>
            <p:cNvSpPr txBox="1"/>
            <p:nvPr/>
          </p:nvSpPr>
          <p:spPr>
            <a:xfrm>
              <a:off x="977628" y="933202"/>
              <a:ext cx="1728192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3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35F7672-D965-48A3-ACF8-D98E284A10E3}"/>
                </a:ext>
              </a:extLst>
            </p:cNvPr>
            <p:cNvCxnSpPr/>
            <p:nvPr/>
          </p:nvCxnSpPr>
          <p:spPr>
            <a:xfrm>
              <a:off x="941624" y="1869306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2EA665-5A0A-4A2F-850B-0118090E18FD}"/>
                </a:ext>
              </a:extLst>
            </p:cNvPr>
            <p:cNvSpPr txBox="1"/>
            <p:nvPr/>
          </p:nvSpPr>
          <p:spPr>
            <a:xfrm>
              <a:off x="977628" y="1869306"/>
              <a:ext cx="1752520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C267E4-2F8A-4B1D-9AB7-E8BEFB359379}"/>
              </a:ext>
            </a:extLst>
          </p:cNvPr>
          <p:cNvGrpSpPr/>
          <p:nvPr/>
        </p:nvGrpSpPr>
        <p:grpSpPr>
          <a:xfrm>
            <a:off x="3305145" y="888861"/>
            <a:ext cx="981813" cy="1916254"/>
            <a:chOff x="10758552" y="940570"/>
            <a:chExt cx="1050676" cy="20506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D1285E-66DB-46FC-B21C-5EA0357B3BD4}"/>
                </a:ext>
              </a:extLst>
            </p:cNvPr>
            <p:cNvSpPr txBox="1"/>
            <p:nvPr/>
          </p:nvSpPr>
          <p:spPr>
            <a:xfrm>
              <a:off x="10758552" y="940570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35DA59-A55B-4193-95B4-A14E43B9CC66}"/>
                </a:ext>
              </a:extLst>
            </p:cNvPr>
            <p:cNvCxnSpPr/>
            <p:nvPr/>
          </p:nvCxnSpPr>
          <p:spPr>
            <a:xfrm>
              <a:off x="10770716" y="1876674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DDE7B7-602D-4284-8719-D6E517C92BAF}"/>
                </a:ext>
              </a:extLst>
            </p:cNvPr>
            <p:cNvSpPr txBox="1"/>
            <p:nvPr/>
          </p:nvSpPr>
          <p:spPr>
            <a:xfrm>
              <a:off x="10758552" y="1876674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9D5CB8-F51A-4F7E-AB60-03DF2E4B27E8}"/>
              </a:ext>
            </a:extLst>
          </p:cNvPr>
          <p:cNvGrpSpPr/>
          <p:nvPr/>
        </p:nvGrpSpPr>
        <p:grpSpPr>
          <a:xfrm>
            <a:off x="1049365" y="3065742"/>
            <a:ext cx="1441484" cy="1890205"/>
            <a:chOff x="3185548" y="933202"/>
            <a:chExt cx="1542588" cy="202278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463B4F-DB0D-4608-A572-976121E742D3}"/>
                </a:ext>
              </a:extLst>
            </p:cNvPr>
            <p:cNvSpPr txBox="1"/>
            <p:nvPr/>
          </p:nvSpPr>
          <p:spPr>
            <a:xfrm>
              <a:off x="3209875" y="933202"/>
              <a:ext cx="1518261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6168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70DB558-AAED-47E4-A542-5E5189B1ED85}"/>
                </a:ext>
              </a:extLst>
            </p:cNvPr>
            <p:cNvCxnSpPr>
              <a:cxnSpLocks/>
            </p:cNvCxnSpPr>
            <p:nvPr/>
          </p:nvCxnSpPr>
          <p:spPr>
            <a:xfrm>
              <a:off x="3281884" y="1838928"/>
              <a:ext cx="10801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D9DE7D-7F15-4805-82CC-FFD5D594005E}"/>
                </a:ext>
              </a:extLst>
            </p:cNvPr>
            <p:cNvSpPr txBox="1"/>
            <p:nvPr/>
          </p:nvSpPr>
          <p:spPr>
            <a:xfrm>
              <a:off x="3185548" y="1841430"/>
              <a:ext cx="13564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F9BFEC-2981-492D-9A7C-0E588A471E87}"/>
              </a:ext>
            </a:extLst>
          </p:cNvPr>
          <p:cNvGrpSpPr/>
          <p:nvPr/>
        </p:nvGrpSpPr>
        <p:grpSpPr>
          <a:xfrm>
            <a:off x="3106881" y="3063404"/>
            <a:ext cx="1441484" cy="1890205"/>
            <a:chOff x="3185548" y="933202"/>
            <a:chExt cx="1542588" cy="202278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686038-4665-428C-9A95-27D3C189E4F6}"/>
                </a:ext>
              </a:extLst>
            </p:cNvPr>
            <p:cNvSpPr txBox="1"/>
            <p:nvPr/>
          </p:nvSpPr>
          <p:spPr>
            <a:xfrm>
              <a:off x="3209875" y="933202"/>
              <a:ext cx="1518261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6168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B9970F-289F-42E5-8171-F5A136F030D7}"/>
                </a:ext>
              </a:extLst>
            </p:cNvPr>
            <p:cNvCxnSpPr>
              <a:cxnSpLocks/>
            </p:cNvCxnSpPr>
            <p:nvPr/>
          </p:nvCxnSpPr>
          <p:spPr>
            <a:xfrm>
              <a:off x="3281884" y="1838928"/>
              <a:ext cx="10801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452CBF-198C-498E-8C60-98D4F0EEA1C9}"/>
                </a:ext>
              </a:extLst>
            </p:cNvPr>
            <p:cNvSpPr txBox="1"/>
            <p:nvPr/>
          </p:nvSpPr>
          <p:spPr>
            <a:xfrm>
              <a:off x="3185548" y="1841430"/>
              <a:ext cx="13564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ED411B-E15A-40BE-B0BC-07D0962D0233}"/>
              </a:ext>
            </a:extLst>
          </p:cNvPr>
          <p:cNvGrpSpPr/>
          <p:nvPr/>
        </p:nvGrpSpPr>
        <p:grpSpPr>
          <a:xfrm>
            <a:off x="5327401" y="3103856"/>
            <a:ext cx="1441484" cy="1890205"/>
            <a:chOff x="3185548" y="933202"/>
            <a:chExt cx="1542588" cy="202278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CE0040-4F70-4E62-91ED-2FFE9C79B7BD}"/>
                </a:ext>
              </a:extLst>
            </p:cNvPr>
            <p:cNvSpPr txBox="1"/>
            <p:nvPr/>
          </p:nvSpPr>
          <p:spPr>
            <a:xfrm>
              <a:off x="3209875" y="933202"/>
              <a:ext cx="1518261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6168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98A36CC-9DE7-4CB4-B5A2-50E770E70338}"/>
                </a:ext>
              </a:extLst>
            </p:cNvPr>
            <p:cNvCxnSpPr>
              <a:cxnSpLocks/>
            </p:cNvCxnSpPr>
            <p:nvPr/>
          </p:nvCxnSpPr>
          <p:spPr>
            <a:xfrm>
              <a:off x="3281884" y="1838928"/>
              <a:ext cx="10801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4389244-E8D6-4F80-9A4B-DBB379102E67}"/>
                </a:ext>
              </a:extLst>
            </p:cNvPr>
            <p:cNvSpPr txBox="1"/>
            <p:nvPr/>
          </p:nvSpPr>
          <p:spPr>
            <a:xfrm>
              <a:off x="3185548" y="1841430"/>
              <a:ext cx="13564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B20C32-3E31-4850-94C8-7775DF77B29F}"/>
              </a:ext>
            </a:extLst>
          </p:cNvPr>
          <p:cNvGrpSpPr/>
          <p:nvPr/>
        </p:nvGrpSpPr>
        <p:grpSpPr>
          <a:xfrm>
            <a:off x="7441769" y="3039693"/>
            <a:ext cx="1441484" cy="1890205"/>
            <a:chOff x="3185548" y="933202"/>
            <a:chExt cx="1542588" cy="20227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F7B625F-C985-4F2A-B1AA-6A8A9EDF1A71}"/>
                </a:ext>
              </a:extLst>
            </p:cNvPr>
            <p:cNvSpPr txBox="1"/>
            <p:nvPr/>
          </p:nvSpPr>
          <p:spPr>
            <a:xfrm>
              <a:off x="3209875" y="933202"/>
              <a:ext cx="1518261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6168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67EC78B-B30B-4606-8371-B82604F3F553}"/>
                </a:ext>
              </a:extLst>
            </p:cNvPr>
            <p:cNvCxnSpPr>
              <a:cxnSpLocks/>
            </p:cNvCxnSpPr>
            <p:nvPr/>
          </p:nvCxnSpPr>
          <p:spPr>
            <a:xfrm>
              <a:off x="3281884" y="1838928"/>
              <a:ext cx="10801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699B290-1768-4A3E-9084-668925107FCC}"/>
                </a:ext>
              </a:extLst>
            </p:cNvPr>
            <p:cNvSpPr txBox="1"/>
            <p:nvPr/>
          </p:nvSpPr>
          <p:spPr>
            <a:xfrm>
              <a:off x="3185548" y="1841430"/>
              <a:ext cx="13564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3FF9AA-F793-494C-AC47-E3011FF77027}"/>
              </a:ext>
            </a:extLst>
          </p:cNvPr>
          <p:cNvGrpSpPr/>
          <p:nvPr/>
        </p:nvGrpSpPr>
        <p:grpSpPr>
          <a:xfrm>
            <a:off x="9460423" y="3005338"/>
            <a:ext cx="1441484" cy="1890205"/>
            <a:chOff x="3185548" y="933202"/>
            <a:chExt cx="1542588" cy="202278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F38798-F651-446C-8998-156817F16D32}"/>
                </a:ext>
              </a:extLst>
            </p:cNvPr>
            <p:cNvSpPr txBox="1"/>
            <p:nvPr/>
          </p:nvSpPr>
          <p:spPr>
            <a:xfrm>
              <a:off x="3209875" y="933202"/>
              <a:ext cx="1518261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6168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E88C247-E1D1-4240-8412-6831157AB8FD}"/>
                </a:ext>
              </a:extLst>
            </p:cNvPr>
            <p:cNvCxnSpPr>
              <a:cxnSpLocks/>
            </p:cNvCxnSpPr>
            <p:nvPr/>
          </p:nvCxnSpPr>
          <p:spPr>
            <a:xfrm>
              <a:off x="3281884" y="1838928"/>
              <a:ext cx="10801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63C63D2-0A7C-4337-B1AD-F4384851568C}"/>
                </a:ext>
              </a:extLst>
            </p:cNvPr>
            <p:cNvSpPr txBox="1"/>
            <p:nvPr/>
          </p:nvSpPr>
          <p:spPr>
            <a:xfrm>
              <a:off x="3185548" y="1841430"/>
              <a:ext cx="13564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12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AB15B7A-6F35-45BF-998A-D52D1C25A9C4}"/>
              </a:ext>
            </a:extLst>
          </p:cNvPr>
          <p:cNvSpPr txBox="1"/>
          <p:nvPr/>
        </p:nvSpPr>
        <p:spPr>
          <a:xfrm>
            <a:off x="1385808" y="2969363"/>
            <a:ext cx="1614923" cy="104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168" b="1" dirty="0">
                <a:solidFill>
                  <a:srgbClr val="00206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D68C20-5198-4347-A85A-9D3F7ECA9B5A}"/>
              </a:ext>
            </a:extLst>
          </p:cNvPr>
          <p:cNvSpPr txBox="1"/>
          <p:nvPr/>
        </p:nvSpPr>
        <p:spPr>
          <a:xfrm>
            <a:off x="3337173" y="2999220"/>
            <a:ext cx="1614923" cy="104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168" b="1" dirty="0">
                <a:solidFill>
                  <a:srgbClr val="00206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4C465B-8D0C-40B3-9AA1-31155A5C4FFF}"/>
              </a:ext>
            </a:extLst>
          </p:cNvPr>
          <p:cNvSpPr txBox="1"/>
          <p:nvPr/>
        </p:nvSpPr>
        <p:spPr>
          <a:xfrm>
            <a:off x="5624981" y="3025269"/>
            <a:ext cx="1614923" cy="104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168" b="1" dirty="0">
                <a:solidFill>
                  <a:srgbClr val="00206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48335D-84A3-49BB-A261-689D9F6B81E5}"/>
              </a:ext>
            </a:extLst>
          </p:cNvPr>
          <p:cNvSpPr txBox="1"/>
          <p:nvPr/>
        </p:nvSpPr>
        <p:spPr>
          <a:xfrm>
            <a:off x="7643635" y="2957981"/>
            <a:ext cx="1614923" cy="104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168" b="1" dirty="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EAFD6C7-8D8E-4E8D-9FCC-C8C6E8553400}"/>
              </a:ext>
            </a:extLst>
          </p:cNvPr>
          <p:cNvSpPr txBox="1"/>
          <p:nvPr/>
        </p:nvSpPr>
        <p:spPr>
          <a:xfrm>
            <a:off x="9460423" y="2932316"/>
            <a:ext cx="1614923" cy="104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168" b="1" dirty="0">
                <a:solidFill>
                  <a:srgbClr val="002060"/>
                </a:solidFill>
                <a:latin typeface="Comic Sans MS" pitchFamily="66" charset="0"/>
              </a:rPr>
              <a:t>10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6D0B83-C225-47CA-BEC2-285C38F11966}"/>
              </a:ext>
            </a:extLst>
          </p:cNvPr>
          <p:cNvGrpSpPr/>
          <p:nvPr/>
        </p:nvGrpSpPr>
        <p:grpSpPr>
          <a:xfrm>
            <a:off x="5496448" y="852875"/>
            <a:ext cx="1015457" cy="1916254"/>
            <a:chOff x="5766160" y="940570"/>
            <a:chExt cx="1086680" cy="20506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55F9BF-FBDA-47B0-B572-F33FEC6DACF1}"/>
                </a:ext>
              </a:extLst>
            </p:cNvPr>
            <p:cNvSpPr txBox="1"/>
            <p:nvPr/>
          </p:nvSpPr>
          <p:spPr>
            <a:xfrm>
              <a:off x="5802164" y="940570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C31BC3-BAC1-4722-8A13-711A3D04669A}"/>
                </a:ext>
              </a:extLst>
            </p:cNvPr>
            <p:cNvCxnSpPr/>
            <p:nvPr/>
          </p:nvCxnSpPr>
          <p:spPr>
            <a:xfrm>
              <a:off x="5766160" y="1876674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EC9E46-0250-40F1-92D3-FC55BD932B60}"/>
                </a:ext>
              </a:extLst>
            </p:cNvPr>
            <p:cNvSpPr txBox="1"/>
            <p:nvPr/>
          </p:nvSpPr>
          <p:spPr>
            <a:xfrm>
              <a:off x="5802164" y="1876674"/>
              <a:ext cx="954340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1C9D42F-0760-4F7A-B6DC-07BFAB4FB6A8}"/>
              </a:ext>
            </a:extLst>
          </p:cNvPr>
          <p:cNvGrpSpPr/>
          <p:nvPr/>
        </p:nvGrpSpPr>
        <p:grpSpPr>
          <a:xfrm>
            <a:off x="7618885" y="872038"/>
            <a:ext cx="1015457" cy="1916254"/>
            <a:chOff x="5766160" y="940570"/>
            <a:chExt cx="1086680" cy="2050658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E2F8D16-9853-4966-AD5F-23FDEFE4CC77}"/>
                </a:ext>
              </a:extLst>
            </p:cNvPr>
            <p:cNvSpPr txBox="1"/>
            <p:nvPr/>
          </p:nvSpPr>
          <p:spPr>
            <a:xfrm>
              <a:off x="5802164" y="940570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B04B122-F5A5-421C-9708-679FB318074F}"/>
                </a:ext>
              </a:extLst>
            </p:cNvPr>
            <p:cNvCxnSpPr/>
            <p:nvPr/>
          </p:nvCxnSpPr>
          <p:spPr>
            <a:xfrm>
              <a:off x="5766160" y="1876674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21B9615-1507-48DC-9F94-1C592FE68D32}"/>
                </a:ext>
              </a:extLst>
            </p:cNvPr>
            <p:cNvSpPr txBox="1"/>
            <p:nvPr/>
          </p:nvSpPr>
          <p:spPr>
            <a:xfrm>
              <a:off x="5802164" y="1876674"/>
              <a:ext cx="954340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32AE7D8-0CC2-4962-906D-723A0110A558}"/>
              </a:ext>
            </a:extLst>
          </p:cNvPr>
          <p:cNvGrpSpPr/>
          <p:nvPr/>
        </p:nvGrpSpPr>
        <p:grpSpPr>
          <a:xfrm>
            <a:off x="9662991" y="890018"/>
            <a:ext cx="1015457" cy="1916254"/>
            <a:chOff x="5766160" y="940570"/>
            <a:chExt cx="1086680" cy="205065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DEBC10B-C077-412C-8FCA-AFADB0A3F095}"/>
                </a:ext>
              </a:extLst>
            </p:cNvPr>
            <p:cNvSpPr txBox="1"/>
            <p:nvPr/>
          </p:nvSpPr>
          <p:spPr>
            <a:xfrm>
              <a:off x="5802164" y="940570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8E98F24-7000-4099-BC8D-433E53E3EC07}"/>
                </a:ext>
              </a:extLst>
            </p:cNvPr>
            <p:cNvCxnSpPr/>
            <p:nvPr/>
          </p:nvCxnSpPr>
          <p:spPr>
            <a:xfrm>
              <a:off x="5766160" y="1876674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6D12D4D-1892-4A4F-8CF4-0FD7DDE9120E}"/>
                </a:ext>
              </a:extLst>
            </p:cNvPr>
            <p:cNvSpPr txBox="1"/>
            <p:nvPr/>
          </p:nvSpPr>
          <p:spPr>
            <a:xfrm>
              <a:off x="5802164" y="1876674"/>
              <a:ext cx="954340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004A7F9-2E9B-4801-85A1-D93C5B4694F6}"/>
              </a:ext>
            </a:extLst>
          </p:cNvPr>
          <p:cNvGrpSpPr/>
          <p:nvPr/>
        </p:nvGrpSpPr>
        <p:grpSpPr>
          <a:xfrm>
            <a:off x="1475392" y="4929819"/>
            <a:ext cx="1015457" cy="1916254"/>
            <a:chOff x="5766160" y="940570"/>
            <a:chExt cx="1086680" cy="2050658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C05FD3C-5342-47E6-8819-2433894CDAC8}"/>
                </a:ext>
              </a:extLst>
            </p:cNvPr>
            <p:cNvSpPr txBox="1"/>
            <p:nvPr/>
          </p:nvSpPr>
          <p:spPr>
            <a:xfrm>
              <a:off x="5802164" y="940570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288F8C2-2979-4B08-A4B1-20088C3D9DE1}"/>
                </a:ext>
              </a:extLst>
            </p:cNvPr>
            <p:cNvCxnSpPr/>
            <p:nvPr/>
          </p:nvCxnSpPr>
          <p:spPr>
            <a:xfrm>
              <a:off x="5766160" y="1876674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691EDD5-4A2F-4C6A-95F0-CBC0547CEB6D}"/>
                </a:ext>
              </a:extLst>
            </p:cNvPr>
            <p:cNvSpPr txBox="1"/>
            <p:nvPr/>
          </p:nvSpPr>
          <p:spPr>
            <a:xfrm>
              <a:off x="5802164" y="1876674"/>
              <a:ext cx="954340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3</a:t>
              </a:r>
            </a:p>
          </p:txBody>
        </p:sp>
      </p:grpSp>
      <p:pic>
        <p:nvPicPr>
          <p:cNvPr id="107" name="Picture 2">
            <a:extLst>
              <a:ext uri="{FF2B5EF4-FFF2-40B4-BE49-F238E27FC236}">
                <a16:creationId xmlns:a16="http://schemas.microsoft.com/office/drawing/2014/main" id="{1D22DEC9-E31D-4F2C-B8F3-62B5FC7B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533" y="944503"/>
            <a:ext cx="2142541" cy="38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6E22448-2843-46A1-937C-0F2856A21A03}"/>
              </a:ext>
            </a:extLst>
          </p:cNvPr>
          <p:cNvGrpSpPr/>
          <p:nvPr/>
        </p:nvGrpSpPr>
        <p:grpSpPr>
          <a:xfrm>
            <a:off x="3560860" y="4923769"/>
            <a:ext cx="1015457" cy="1916254"/>
            <a:chOff x="5766160" y="940570"/>
            <a:chExt cx="1086680" cy="2050658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09CFC63-C84E-49E5-B3AE-959A04B2CD45}"/>
                </a:ext>
              </a:extLst>
            </p:cNvPr>
            <p:cNvSpPr txBox="1"/>
            <p:nvPr/>
          </p:nvSpPr>
          <p:spPr>
            <a:xfrm>
              <a:off x="5802164" y="940570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1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A66E346-C045-4409-94F2-2F31CAD1CDA9}"/>
                </a:ext>
              </a:extLst>
            </p:cNvPr>
            <p:cNvCxnSpPr/>
            <p:nvPr/>
          </p:nvCxnSpPr>
          <p:spPr>
            <a:xfrm>
              <a:off x="5766160" y="1876674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36C8A28-289D-495A-A6C6-5F0B6EBB0E11}"/>
                </a:ext>
              </a:extLst>
            </p:cNvPr>
            <p:cNvSpPr txBox="1"/>
            <p:nvPr/>
          </p:nvSpPr>
          <p:spPr>
            <a:xfrm>
              <a:off x="5802164" y="1876674"/>
              <a:ext cx="954340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2</a:t>
              </a:r>
            </a:p>
          </p:txBody>
        </p:sp>
      </p:grpSp>
      <p:pic>
        <p:nvPicPr>
          <p:cNvPr id="112" name="Picture 2">
            <a:extLst>
              <a:ext uri="{FF2B5EF4-FFF2-40B4-BE49-F238E27FC236}">
                <a16:creationId xmlns:a16="http://schemas.microsoft.com/office/drawing/2014/main" id="{9DE64E09-715B-475B-BF70-22609788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029" y="944503"/>
            <a:ext cx="2142541" cy="38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5B878C1-0DCC-4413-9709-00FDA46E7A29}"/>
              </a:ext>
            </a:extLst>
          </p:cNvPr>
          <p:cNvGrpSpPr/>
          <p:nvPr/>
        </p:nvGrpSpPr>
        <p:grpSpPr>
          <a:xfrm>
            <a:off x="5660320" y="4932107"/>
            <a:ext cx="981813" cy="1916254"/>
            <a:chOff x="10758552" y="940570"/>
            <a:chExt cx="1050676" cy="2050658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6367025-C662-4012-A74F-FD41E8C4EC4E}"/>
                </a:ext>
              </a:extLst>
            </p:cNvPr>
            <p:cNvSpPr txBox="1"/>
            <p:nvPr/>
          </p:nvSpPr>
          <p:spPr>
            <a:xfrm>
              <a:off x="10758552" y="940570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2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E680AC3-35F6-4201-AE3D-EED074457EC6}"/>
                </a:ext>
              </a:extLst>
            </p:cNvPr>
            <p:cNvCxnSpPr/>
            <p:nvPr/>
          </p:nvCxnSpPr>
          <p:spPr>
            <a:xfrm>
              <a:off x="10770716" y="1876674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2F9F5A6-D422-4942-B6F3-D458C563A106}"/>
                </a:ext>
              </a:extLst>
            </p:cNvPr>
            <p:cNvSpPr txBox="1"/>
            <p:nvPr/>
          </p:nvSpPr>
          <p:spPr>
            <a:xfrm>
              <a:off x="10758552" y="1876674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3</a:t>
              </a:r>
            </a:p>
          </p:txBody>
        </p:sp>
      </p:grpSp>
      <p:pic>
        <p:nvPicPr>
          <p:cNvPr id="117" name="Picture 2">
            <a:extLst>
              <a:ext uri="{FF2B5EF4-FFF2-40B4-BE49-F238E27FC236}">
                <a16:creationId xmlns:a16="http://schemas.microsoft.com/office/drawing/2014/main" id="{91A22F33-C78A-41AB-9C8F-AFF64697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5599" y="944503"/>
            <a:ext cx="2142541" cy="38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7DA3890-B717-4704-AA3F-B7F261463123}"/>
              </a:ext>
            </a:extLst>
          </p:cNvPr>
          <p:cNvGrpSpPr/>
          <p:nvPr/>
        </p:nvGrpSpPr>
        <p:grpSpPr>
          <a:xfrm>
            <a:off x="7655494" y="4947480"/>
            <a:ext cx="1671301" cy="1916254"/>
            <a:chOff x="941624" y="933202"/>
            <a:chExt cx="1788524" cy="205065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530CE9A-459D-481C-9B7F-8DB662E511C2}"/>
                </a:ext>
              </a:extLst>
            </p:cNvPr>
            <p:cNvSpPr txBox="1"/>
            <p:nvPr/>
          </p:nvSpPr>
          <p:spPr>
            <a:xfrm>
              <a:off x="977628" y="933202"/>
              <a:ext cx="1728192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3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406E840-B92E-40BB-B042-7A7BE36F4EDB}"/>
                </a:ext>
              </a:extLst>
            </p:cNvPr>
            <p:cNvCxnSpPr/>
            <p:nvPr/>
          </p:nvCxnSpPr>
          <p:spPr>
            <a:xfrm>
              <a:off x="941624" y="1869306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0031901-E483-42B2-A1CE-EB7CEF5AB336}"/>
                </a:ext>
              </a:extLst>
            </p:cNvPr>
            <p:cNvSpPr txBox="1"/>
            <p:nvPr/>
          </p:nvSpPr>
          <p:spPr>
            <a:xfrm>
              <a:off x="977628" y="1869306"/>
              <a:ext cx="1752520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4</a:t>
              </a:r>
            </a:p>
          </p:txBody>
        </p:sp>
      </p:grpSp>
      <p:pic>
        <p:nvPicPr>
          <p:cNvPr id="122" name="Picture 2">
            <a:extLst>
              <a:ext uri="{FF2B5EF4-FFF2-40B4-BE49-F238E27FC236}">
                <a16:creationId xmlns:a16="http://schemas.microsoft.com/office/drawing/2014/main" id="{75CB81EC-4D51-4236-972D-4230B1FE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686" y="966104"/>
            <a:ext cx="2142541" cy="38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B5518F-F64B-480D-A269-2A911D9FBEEE}"/>
              </a:ext>
            </a:extLst>
          </p:cNvPr>
          <p:cNvGrpSpPr/>
          <p:nvPr/>
        </p:nvGrpSpPr>
        <p:grpSpPr>
          <a:xfrm>
            <a:off x="9774606" y="4962437"/>
            <a:ext cx="1015457" cy="1916254"/>
            <a:chOff x="5766160" y="940570"/>
            <a:chExt cx="1086680" cy="2050658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E2B50C7-AC3A-4496-BCB9-C4ACC78B01C1}"/>
                </a:ext>
              </a:extLst>
            </p:cNvPr>
            <p:cNvSpPr txBox="1"/>
            <p:nvPr/>
          </p:nvSpPr>
          <p:spPr>
            <a:xfrm>
              <a:off x="5802164" y="940570"/>
              <a:ext cx="1050676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CBC6298-5C27-4968-98CC-75CF044201BC}"/>
                </a:ext>
              </a:extLst>
            </p:cNvPr>
            <p:cNvCxnSpPr/>
            <p:nvPr/>
          </p:nvCxnSpPr>
          <p:spPr>
            <a:xfrm>
              <a:off x="5766160" y="1876674"/>
              <a:ext cx="77432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C6ABB88-0376-47E8-9DF0-F760B7982A15}"/>
                </a:ext>
              </a:extLst>
            </p:cNvPr>
            <p:cNvSpPr txBox="1"/>
            <p:nvPr/>
          </p:nvSpPr>
          <p:spPr>
            <a:xfrm>
              <a:off x="5802164" y="1876674"/>
              <a:ext cx="954340" cy="11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168" b="1" dirty="0">
                  <a:solidFill>
                    <a:srgbClr val="002060"/>
                  </a:solidFill>
                  <a:latin typeface="Comic Sans MS" pitchFamily="66" charset="0"/>
                </a:rPr>
                <a:t>6</a:t>
              </a:r>
            </a:p>
          </p:txBody>
        </p:sp>
      </p:grpSp>
      <p:pic>
        <p:nvPicPr>
          <p:cNvPr id="127" name="Picture 2">
            <a:extLst>
              <a:ext uri="{FF2B5EF4-FFF2-40B4-BE49-F238E27FC236}">
                <a16:creationId xmlns:a16="http://schemas.microsoft.com/office/drawing/2014/main" id="{E8DA34AA-6165-4D7E-9674-A46030746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9324" y="944503"/>
            <a:ext cx="2142541" cy="38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2F7E614-250E-453E-95D6-11093F04E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37"/>
    </mc:Choice>
    <mc:Fallback>
      <p:transition spd="slow" advTm="26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4" grpId="0"/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105</Words>
  <Application>Microsoft Office PowerPoint</Application>
  <PresentationFormat>Widescreen</PresentationFormat>
  <Paragraphs>54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Rigelsford</dc:creator>
  <cp:lastModifiedBy>Vicki Grogan</cp:lastModifiedBy>
  <cp:revision>8</cp:revision>
  <dcterms:created xsi:type="dcterms:W3CDTF">2018-10-07T10:34:37Z</dcterms:created>
  <dcterms:modified xsi:type="dcterms:W3CDTF">2021-01-22T23:29:55Z</dcterms:modified>
</cp:coreProperties>
</file>