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4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0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4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6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9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5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8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4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1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6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9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8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4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43074-308D-4C33-9057-A75F2F5065F2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B91EF-F03D-42AF-A4F6-F4FAB8898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hyperlink" Target="https://www.bbc.co.uk/bitesize/articles/z4ypsc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ABBD-0DB3-4454-90AD-AB72C60C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25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64EC6-67A5-4703-BB7F-319BE7CA6E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4"/>
              </a:rPr>
              <a:t>https://www.bbc.co.uk/bitesize/articles/z4ypscw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D385-7397-46BE-B4BD-19E1791E56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Please click on the link and follow the instructions given.</a:t>
            </a:r>
          </a:p>
          <a:p>
            <a:r>
              <a:rPr lang="en-GB" dirty="0"/>
              <a:t>You have two videos and a quiz to complete, following that can you please do the following written work  - </a:t>
            </a:r>
          </a:p>
          <a:p>
            <a:r>
              <a:rPr lang="en-GB" dirty="0"/>
              <a:t>Circles – Worksheet 1</a:t>
            </a:r>
          </a:p>
          <a:p>
            <a:r>
              <a:rPr lang="en-GB" dirty="0"/>
              <a:t>Squares – Worksheet2 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5257BA9-1E89-402E-BD62-FBDBA0392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97"/>
    </mc:Choice>
    <mc:Fallback>
      <p:transition spd="slow" advTm="2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58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Monday 25th January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 2021</dc:title>
  <dc:creator>Christina Fleming</dc:creator>
  <cp:lastModifiedBy>Christina Fleming</cp:lastModifiedBy>
  <cp:revision>3</cp:revision>
  <dcterms:created xsi:type="dcterms:W3CDTF">2021-01-12T11:20:50Z</dcterms:created>
  <dcterms:modified xsi:type="dcterms:W3CDTF">2021-01-18T11:58:23Z</dcterms:modified>
</cp:coreProperties>
</file>